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306" r:id="rId2"/>
    <p:sldId id="259" r:id="rId3"/>
    <p:sldId id="284" r:id="rId4"/>
    <p:sldId id="261" r:id="rId5"/>
    <p:sldId id="285" r:id="rId6"/>
    <p:sldId id="262" r:id="rId7"/>
    <p:sldId id="263" r:id="rId8"/>
    <p:sldId id="294" r:id="rId9"/>
    <p:sldId id="307" r:id="rId10"/>
    <p:sldId id="289" r:id="rId11"/>
    <p:sldId id="302" r:id="rId12"/>
    <p:sldId id="300" r:id="rId13"/>
    <p:sldId id="303" r:id="rId14"/>
    <p:sldId id="304" r:id="rId15"/>
    <p:sldId id="293" r:id="rId16"/>
    <p:sldId id="286" r:id="rId17"/>
    <p:sldId id="269" r:id="rId18"/>
    <p:sldId id="295" r:id="rId19"/>
    <p:sldId id="296" r:id="rId20"/>
    <p:sldId id="297" r:id="rId21"/>
    <p:sldId id="298" r:id="rId22"/>
    <p:sldId id="287" r:id="rId23"/>
    <p:sldId id="299" r:id="rId24"/>
    <p:sldId id="305"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D1B2"/>
    <a:srgbClr val="4FFFE6"/>
    <a:srgbClr val="FF6685"/>
    <a:srgbClr val="302B63"/>
    <a:srgbClr val="0F0C29"/>
    <a:srgbClr val="24243E"/>
    <a:srgbClr val="4472C4"/>
    <a:srgbClr val="F3F3F3"/>
    <a:srgbClr val="F2F2F2"/>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85" autoAdjust="0"/>
    <p:restoredTop sz="76658" autoAdjust="0"/>
  </p:normalViewPr>
  <p:slideViewPr>
    <p:cSldViewPr snapToGrid="0" showGuides="1">
      <p:cViewPr>
        <p:scale>
          <a:sx n="75" d="100"/>
          <a:sy n="75" d="100"/>
        </p:scale>
        <p:origin x="1244" y="25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08765A-4914-4814-9A80-1A3BF7C4F207}" type="datetimeFigureOut">
              <a:rPr lang="zh-CN" altLang="en-US" smtClean="0"/>
              <a:t>2025/8/1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01432E-5BC2-4FCF-B654-7F0A97ADDC9A}" type="slidenum">
              <a:rPr lang="zh-CN" altLang="en-US" smtClean="0"/>
              <a:t>‹#›</a:t>
            </a:fld>
            <a:endParaRPr lang="zh-CN" altLang="en-US"/>
          </a:p>
        </p:txBody>
      </p:sp>
    </p:spTree>
    <p:extLst>
      <p:ext uri="{BB962C8B-B14F-4D97-AF65-F5344CB8AC3E}">
        <p14:creationId xmlns:p14="http://schemas.microsoft.com/office/powerpoint/2010/main" val="2837295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AE4578-7A7E-FB99-33E3-231AD90A9A7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FADEC4-91C8-B72B-5940-03F58ACC591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F774798-B611-839A-489B-C6C4BA5C617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JASON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Good afternoon everyone!  We are group 6. Today, I’m excited to present out Portfolio project which is a smart investment management platform designed to help users to</a:t>
            </a:r>
            <a:r>
              <a:rPr lang="zh-CN" altLang="en-US" dirty="0"/>
              <a:t> </a:t>
            </a:r>
            <a:r>
              <a:rPr lang="en-US" altLang="zh-CN" dirty="0"/>
              <a:t>track, and grow their wealth. </a:t>
            </a:r>
            <a:endParaRPr lang="zh-CN" altLang="en-US" dirty="0"/>
          </a:p>
        </p:txBody>
      </p:sp>
      <p:sp>
        <p:nvSpPr>
          <p:cNvPr id="4" name="灯片编号占位符 3">
            <a:extLst>
              <a:ext uri="{FF2B5EF4-FFF2-40B4-BE49-F238E27FC236}">
                <a16:creationId xmlns:a16="http://schemas.microsoft.com/office/drawing/2014/main" id="{C2500A23-9217-C8E8-D689-4D34D5D74CFE}"/>
              </a:ext>
            </a:extLst>
          </p:cNvPr>
          <p:cNvSpPr>
            <a:spLocks noGrp="1"/>
          </p:cNvSpPr>
          <p:nvPr>
            <p:ph type="sldNum" sz="quarter" idx="5"/>
          </p:nvPr>
        </p:nvSpPr>
        <p:spPr/>
        <p:txBody>
          <a:bodyPr/>
          <a:lstStyle/>
          <a:p>
            <a:fld id="{2701432E-5BC2-4FCF-B654-7F0A97ADDC9A}" type="slidenum">
              <a:rPr lang="zh-CN" altLang="en-US" smtClean="0"/>
              <a:t>1</a:t>
            </a:fld>
            <a:endParaRPr lang="zh-CN" altLang="en-US"/>
          </a:p>
        </p:txBody>
      </p:sp>
    </p:spTree>
    <p:extLst>
      <p:ext uri="{BB962C8B-B14F-4D97-AF65-F5344CB8AC3E}">
        <p14:creationId xmlns:p14="http://schemas.microsoft.com/office/powerpoint/2010/main" val="1052084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90259-B3C2-9D6A-DB3E-492C0AC68F4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6A26059-A4AA-0B25-98F6-BD7D57A512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CE13445-1496-BA30-DFE5-37EFE2749AF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JOEY</a:t>
            </a:r>
          </a:p>
          <a:p>
            <a:endParaRPr lang="en-US" altLang="zh-CN" dirty="0"/>
          </a:p>
          <a:p>
            <a:r>
              <a:rPr lang="en-US" altLang="zh-CN" dirty="0"/>
              <a:t>Once you’re logged in, you'll land on the homepage.</a:t>
            </a:r>
          </a:p>
          <a:p>
            <a:endParaRPr lang="en-US" altLang="zh-CN" dirty="0"/>
          </a:p>
          <a:p>
            <a:r>
              <a:rPr lang="en-US" altLang="zh-CN" dirty="0"/>
              <a:t>// Brand Section</a:t>
            </a:r>
          </a:p>
          <a:p>
            <a:endParaRPr lang="en-US" altLang="zh-CN" dirty="0"/>
          </a:p>
          <a:p>
            <a:r>
              <a:rPr lang="en-US" altLang="zh-CN" dirty="0"/>
              <a:t>You can search for any stock you're interest in or pick one from the list. And then just click 'Submit' to check it out.</a:t>
            </a:r>
            <a:endParaRPr lang="zh-CN" altLang="en-US" dirty="0"/>
          </a:p>
        </p:txBody>
      </p:sp>
      <p:sp>
        <p:nvSpPr>
          <p:cNvPr id="4" name="灯片编号占位符 3">
            <a:extLst>
              <a:ext uri="{FF2B5EF4-FFF2-40B4-BE49-F238E27FC236}">
                <a16:creationId xmlns:a16="http://schemas.microsoft.com/office/drawing/2014/main" id="{12319D55-02EE-D341-05F4-0C09A0E3EFA6}"/>
              </a:ext>
            </a:extLst>
          </p:cNvPr>
          <p:cNvSpPr>
            <a:spLocks noGrp="1"/>
          </p:cNvSpPr>
          <p:nvPr>
            <p:ph type="sldNum" sz="quarter" idx="5"/>
          </p:nvPr>
        </p:nvSpPr>
        <p:spPr/>
        <p:txBody>
          <a:bodyPr/>
          <a:lstStyle/>
          <a:p>
            <a:fld id="{2701432E-5BC2-4FCF-B654-7F0A97ADDC9A}" type="slidenum">
              <a:rPr lang="zh-CN" altLang="en-US" smtClean="0"/>
              <a:t>10</a:t>
            </a:fld>
            <a:endParaRPr lang="zh-CN" altLang="en-US"/>
          </a:p>
        </p:txBody>
      </p:sp>
    </p:spTree>
    <p:extLst>
      <p:ext uri="{BB962C8B-B14F-4D97-AF65-F5344CB8AC3E}">
        <p14:creationId xmlns:p14="http://schemas.microsoft.com/office/powerpoint/2010/main" val="7688833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5B86DB-62B3-0CEE-5F0D-58FBC7D4DFF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8EC9F02-2B0C-92D4-AC52-7DC66B3BD1C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1785BE3-658A-F894-3DA3-E4F8624DA15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JOEY</a:t>
            </a:r>
          </a:p>
          <a:p>
            <a:endParaRPr lang="en-US" altLang="zh-CN" dirty="0"/>
          </a:p>
          <a:p>
            <a:r>
              <a:rPr lang="en-US" altLang="zh-CN" dirty="0"/>
              <a:t>After  pick a stock, the page shows you all the key details—like the open price, close price and more.</a:t>
            </a:r>
          </a:p>
        </p:txBody>
      </p:sp>
      <p:sp>
        <p:nvSpPr>
          <p:cNvPr id="4" name="灯片编号占位符 3">
            <a:extLst>
              <a:ext uri="{FF2B5EF4-FFF2-40B4-BE49-F238E27FC236}">
                <a16:creationId xmlns:a16="http://schemas.microsoft.com/office/drawing/2014/main" id="{6ED13A0C-AD1D-2147-09E4-D0B48A1140B4}"/>
              </a:ext>
            </a:extLst>
          </p:cNvPr>
          <p:cNvSpPr>
            <a:spLocks noGrp="1"/>
          </p:cNvSpPr>
          <p:nvPr>
            <p:ph type="sldNum" sz="quarter" idx="5"/>
          </p:nvPr>
        </p:nvSpPr>
        <p:spPr/>
        <p:txBody>
          <a:bodyPr/>
          <a:lstStyle/>
          <a:p>
            <a:fld id="{2701432E-5BC2-4FCF-B654-7F0A97ADDC9A}" type="slidenum">
              <a:rPr lang="zh-CN" altLang="en-US" smtClean="0"/>
              <a:t>11</a:t>
            </a:fld>
            <a:endParaRPr lang="zh-CN" altLang="en-US"/>
          </a:p>
        </p:txBody>
      </p:sp>
    </p:spTree>
    <p:extLst>
      <p:ext uri="{BB962C8B-B14F-4D97-AF65-F5344CB8AC3E}">
        <p14:creationId xmlns:p14="http://schemas.microsoft.com/office/powerpoint/2010/main" val="6224808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73785D-93B3-8C7C-4DCA-E065BC8CF6F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0E9924-5FA1-EF32-502A-ABEC3EF7209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33606BB-16C8-FF25-C65D-C2BF596FF44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JOEY</a:t>
            </a:r>
          </a:p>
          <a:p>
            <a:endParaRPr lang="en-US" altLang="zh-CN" dirty="0"/>
          </a:p>
          <a:p>
            <a:r>
              <a:rPr lang="en-US" altLang="zh-CN" dirty="0"/>
              <a:t>But numbers alone can be boring, right? That’s why we added  line chart. It allows users to see how the stock’s price has changed over time.</a:t>
            </a:r>
          </a:p>
        </p:txBody>
      </p:sp>
      <p:sp>
        <p:nvSpPr>
          <p:cNvPr id="4" name="灯片编号占位符 3">
            <a:extLst>
              <a:ext uri="{FF2B5EF4-FFF2-40B4-BE49-F238E27FC236}">
                <a16:creationId xmlns:a16="http://schemas.microsoft.com/office/drawing/2014/main" id="{D24228BD-B7CA-F70E-8DE8-DDFC476A0CD4}"/>
              </a:ext>
            </a:extLst>
          </p:cNvPr>
          <p:cNvSpPr>
            <a:spLocks noGrp="1"/>
          </p:cNvSpPr>
          <p:nvPr>
            <p:ph type="sldNum" sz="quarter" idx="5"/>
          </p:nvPr>
        </p:nvSpPr>
        <p:spPr/>
        <p:txBody>
          <a:bodyPr/>
          <a:lstStyle/>
          <a:p>
            <a:fld id="{2701432E-5BC2-4FCF-B654-7F0A97ADDC9A}" type="slidenum">
              <a:rPr lang="zh-CN" altLang="en-US" smtClean="0"/>
              <a:t>12</a:t>
            </a:fld>
            <a:endParaRPr lang="zh-CN" altLang="en-US"/>
          </a:p>
        </p:txBody>
      </p:sp>
    </p:spTree>
    <p:extLst>
      <p:ext uri="{BB962C8B-B14F-4D97-AF65-F5344CB8AC3E}">
        <p14:creationId xmlns:p14="http://schemas.microsoft.com/office/powerpoint/2010/main" val="1588274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0FE794-26AE-BAEB-66BD-F07F27B6F07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4B4DE3D-3156-74BA-EE35-C2495B2470D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650EEAB-34BC-DF05-1BF6-382E0ADEBBC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JOEY</a:t>
            </a:r>
          </a:p>
          <a:p>
            <a:r>
              <a:rPr lang="en-US" altLang="zh-CN" dirty="0"/>
              <a:t>Now, let’s talk about portfolio management.</a:t>
            </a:r>
          </a:p>
          <a:p>
            <a:endParaRPr lang="en-US" altLang="zh-CN" dirty="0"/>
          </a:p>
          <a:p>
            <a:r>
              <a:rPr lang="en-US" altLang="zh-CN" dirty="0"/>
              <a:t>In the above Section, you can see the General View of your stocks.</a:t>
            </a:r>
            <a:r>
              <a:rPr lang="zh-CN" altLang="en-US" dirty="0"/>
              <a:t> </a:t>
            </a:r>
            <a:r>
              <a:rPr lang="en-US" altLang="zh-CN" dirty="0"/>
              <a:t>How much cash do you have left, your current total assets, and your current total profit or loss.</a:t>
            </a:r>
          </a:p>
          <a:p>
            <a:endParaRPr lang="en-US" altLang="zh-CN" dirty="0"/>
          </a:p>
          <a:p>
            <a:r>
              <a:rPr lang="en-US" altLang="zh-CN" dirty="0"/>
              <a:t>The lower left corner is a pie chart showing the proportion of cash and stocks.</a:t>
            </a:r>
            <a:endParaRPr lang="zh-CN" altLang="en-US" dirty="0"/>
          </a:p>
        </p:txBody>
      </p:sp>
      <p:sp>
        <p:nvSpPr>
          <p:cNvPr id="4" name="灯片编号占位符 3">
            <a:extLst>
              <a:ext uri="{FF2B5EF4-FFF2-40B4-BE49-F238E27FC236}">
                <a16:creationId xmlns:a16="http://schemas.microsoft.com/office/drawing/2014/main" id="{D7B7B85E-4489-9303-B2DE-F7FF6A282A8B}"/>
              </a:ext>
            </a:extLst>
          </p:cNvPr>
          <p:cNvSpPr>
            <a:spLocks noGrp="1"/>
          </p:cNvSpPr>
          <p:nvPr>
            <p:ph type="sldNum" sz="quarter" idx="5"/>
          </p:nvPr>
        </p:nvSpPr>
        <p:spPr/>
        <p:txBody>
          <a:bodyPr/>
          <a:lstStyle/>
          <a:p>
            <a:fld id="{2701432E-5BC2-4FCF-B654-7F0A97ADDC9A}" type="slidenum">
              <a:rPr lang="zh-CN" altLang="en-US" smtClean="0"/>
              <a:t>13</a:t>
            </a:fld>
            <a:endParaRPr lang="zh-CN" altLang="en-US"/>
          </a:p>
        </p:txBody>
      </p:sp>
    </p:spTree>
    <p:extLst>
      <p:ext uri="{BB962C8B-B14F-4D97-AF65-F5344CB8AC3E}">
        <p14:creationId xmlns:p14="http://schemas.microsoft.com/office/powerpoint/2010/main" val="12778485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7AAAB2-1858-8F96-F5A4-54E9EA48E49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1AB5EB4-FB8E-7612-0EB4-DB03186EA50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9E38136-BD0F-3D18-287E-FF2870803F9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JOEY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r>
              <a:rPr lang="en-US" altLang="zh-CN" dirty="0"/>
              <a:t>The lower right corner contains the information of the stocks you currently hold.</a:t>
            </a:r>
          </a:p>
          <a:p>
            <a:endParaRPr lang="en-US" altLang="zh-CN" dirty="0"/>
          </a:p>
          <a:p>
            <a:r>
              <a:rPr lang="en-US" altLang="zh-CN" dirty="0"/>
              <a:t>You can choose to hold on or sell directly</a:t>
            </a:r>
            <a:endParaRPr lang="zh-CN" altLang="en-US" dirty="0"/>
          </a:p>
        </p:txBody>
      </p:sp>
      <p:sp>
        <p:nvSpPr>
          <p:cNvPr id="4" name="灯片编号占位符 3">
            <a:extLst>
              <a:ext uri="{FF2B5EF4-FFF2-40B4-BE49-F238E27FC236}">
                <a16:creationId xmlns:a16="http://schemas.microsoft.com/office/drawing/2014/main" id="{01FCFC5B-1B14-F43C-E2EF-85DCE97A005A}"/>
              </a:ext>
            </a:extLst>
          </p:cNvPr>
          <p:cNvSpPr>
            <a:spLocks noGrp="1"/>
          </p:cNvSpPr>
          <p:nvPr>
            <p:ph type="sldNum" sz="quarter" idx="5"/>
          </p:nvPr>
        </p:nvSpPr>
        <p:spPr/>
        <p:txBody>
          <a:bodyPr/>
          <a:lstStyle/>
          <a:p>
            <a:fld id="{2701432E-5BC2-4FCF-B654-7F0A97ADDC9A}" type="slidenum">
              <a:rPr lang="zh-CN" altLang="en-US" smtClean="0"/>
              <a:t>14</a:t>
            </a:fld>
            <a:endParaRPr lang="zh-CN" altLang="en-US"/>
          </a:p>
        </p:txBody>
      </p:sp>
    </p:spTree>
    <p:extLst>
      <p:ext uri="{BB962C8B-B14F-4D97-AF65-F5344CB8AC3E}">
        <p14:creationId xmlns:p14="http://schemas.microsoft.com/office/powerpoint/2010/main" val="917096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AE215E-3AEB-DC19-AACD-0A30CB379C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2993A4C-A6A1-3510-FF9E-497060A17D0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992CCBA-7D30-BF56-1F4B-6D140AF3688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EKKO</a:t>
            </a:r>
          </a:p>
          <a:p>
            <a:endParaRPr lang="en-US" altLang="zh-CN" dirty="0"/>
          </a:p>
          <a:p>
            <a:r>
              <a:rPr lang="en-US" altLang="zh-CN" dirty="0"/>
              <a:t>Here’s a quick demo. After logging in, users land on the Home screen, where they get an overview of their investments. The Stock Repositories section offers real-time data and search functionality. Portfolio Management lets users adjust holdings, while Info Charts visualize performance. Every feature is built for clarity and action.</a:t>
            </a:r>
          </a:p>
          <a:p>
            <a:endParaRPr lang="zh-CN" altLang="en-US" dirty="0"/>
          </a:p>
        </p:txBody>
      </p:sp>
      <p:sp>
        <p:nvSpPr>
          <p:cNvPr id="4" name="灯片编号占位符 3">
            <a:extLst>
              <a:ext uri="{FF2B5EF4-FFF2-40B4-BE49-F238E27FC236}">
                <a16:creationId xmlns:a16="http://schemas.microsoft.com/office/drawing/2014/main" id="{F8196455-5B5D-FA3E-E04E-9A4D31760E24}"/>
              </a:ext>
            </a:extLst>
          </p:cNvPr>
          <p:cNvSpPr>
            <a:spLocks noGrp="1"/>
          </p:cNvSpPr>
          <p:nvPr>
            <p:ph type="sldNum" sz="quarter" idx="5"/>
          </p:nvPr>
        </p:nvSpPr>
        <p:spPr/>
        <p:txBody>
          <a:bodyPr/>
          <a:lstStyle/>
          <a:p>
            <a:fld id="{2701432E-5BC2-4FCF-B654-7F0A97ADDC9A}" type="slidenum">
              <a:rPr lang="zh-CN" altLang="en-US" smtClean="0"/>
              <a:t>15</a:t>
            </a:fld>
            <a:endParaRPr lang="zh-CN" altLang="en-US"/>
          </a:p>
        </p:txBody>
      </p:sp>
    </p:spTree>
    <p:extLst>
      <p:ext uri="{BB962C8B-B14F-4D97-AF65-F5344CB8AC3E}">
        <p14:creationId xmlns:p14="http://schemas.microsoft.com/office/powerpoint/2010/main" val="27619061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EKKO</a:t>
            </a:r>
          </a:p>
          <a:p>
            <a:endParaRPr lang="zh-CN" altLang="en-US" dirty="0"/>
          </a:p>
        </p:txBody>
      </p:sp>
      <p:sp>
        <p:nvSpPr>
          <p:cNvPr id="4" name="灯片编号占位符 3"/>
          <p:cNvSpPr>
            <a:spLocks noGrp="1"/>
          </p:cNvSpPr>
          <p:nvPr>
            <p:ph type="sldNum" sz="quarter" idx="5"/>
          </p:nvPr>
        </p:nvSpPr>
        <p:spPr/>
        <p:txBody>
          <a:bodyPr/>
          <a:lstStyle/>
          <a:p>
            <a:fld id="{2701432E-5BC2-4FCF-B654-7F0A97ADDC9A}" type="slidenum">
              <a:rPr lang="zh-CN" altLang="en-US" smtClean="0"/>
              <a:t>16</a:t>
            </a:fld>
            <a:endParaRPr lang="zh-CN" altLang="en-US"/>
          </a:p>
        </p:txBody>
      </p:sp>
    </p:spTree>
    <p:extLst>
      <p:ext uri="{BB962C8B-B14F-4D97-AF65-F5344CB8AC3E}">
        <p14:creationId xmlns:p14="http://schemas.microsoft.com/office/powerpoint/2010/main" val="1990559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JOLSON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Here is  our system's architecture . At the heart of everything is our Database, where all account details and stock  data are securely stored. And it constantly exchanges information with our Backend.  The Backend also talks to External APIs for real-time stock data. What you actually see and interact with lives in our Frontend and UI. And  every button click triggers specific Internal API calls to get the data. </a:t>
            </a:r>
          </a:p>
          <a:p>
            <a:endParaRPr lang="zh-CN" altLang="en-US" dirty="0"/>
          </a:p>
        </p:txBody>
      </p:sp>
      <p:sp>
        <p:nvSpPr>
          <p:cNvPr id="4" name="灯片编号占位符 3"/>
          <p:cNvSpPr>
            <a:spLocks noGrp="1"/>
          </p:cNvSpPr>
          <p:nvPr>
            <p:ph type="sldNum" sz="quarter" idx="5"/>
          </p:nvPr>
        </p:nvSpPr>
        <p:spPr/>
        <p:txBody>
          <a:bodyPr/>
          <a:lstStyle/>
          <a:p>
            <a:fld id="{2701432E-5BC2-4FCF-B654-7F0A97ADDC9A}" type="slidenum">
              <a:rPr lang="zh-CN" altLang="en-US" smtClean="0"/>
              <a:t>17</a:t>
            </a:fld>
            <a:endParaRPr lang="zh-CN" altLang="en-US"/>
          </a:p>
        </p:txBody>
      </p:sp>
    </p:spTree>
    <p:extLst>
      <p:ext uri="{BB962C8B-B14F-4D97-AF65-F5344CB8AC3E}">
        <p14:creationId xmlns:p14="http://schemas.microsoft.com/office/powerpoint/2010/main" val="8033805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7297E-9790-59FB-5DE7-3052CAA9D5D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E23A39E-4E67-443A-8D7B-AF7B1723DCB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2A97672-DCC1-A889-2B85-8089E768BA3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JOLSON</a:t>
            </a:r>
          </a:p>
          <a:p>
            <a:r>
              <a:rPr lang="en-US" altLang="zh-CN" dirty="0"/>
              <a:t>This is our backend setup—the engine that keeps everything running smoothly. On the left, you’ve got our core tools: **JavaScript** as our coding language, **Express** for building the framework, **Axios** to fetch data from external sources, and **MySQL2** to handle all our database conversations. </a:t>
            </a:r>
          </a:p>
          <a:p>
            <a:endParaRPr lang="en-US" altLang="zh-CN" dirty="0"/>
          </a:p>
          <a:p>
            <a:r>
              <a:rPr lang="en-US" altLang="zh-CN" dirty="0"/>
              <a:t>Now, check out the right side—this is where the real organization happens. At the top, we’ve got **config** and **constant** files, they are defined as rulebooks. `</a:t>
            </a:r>
            <a:r>
              <a:rPr lang="en-US" altLang="zh-CN" dirty="0" err="1"/>
              <a:t>mysql.js`sets</a:t>
            </a:r>
            <a:r>
              <a:rPr lang="en-US" altLang="zh-CN" dirty="0"/>
              <a:t> up our database connection, while `</a:t>
            </a:r>
            <a:r>
              <a:rPr lang="en-US" altLang="zh-CN" dirty="0" err="1"/>
              <a:t>user.js`define</a:t>
            </a:r>
            <a:r>
              <a:rPr lang="en-US" altLang="zh-CN" dirty="0"/>
              <a:t> a user class.</a:t>
            </a:r>
          </a:p>
          <a:p>
            <a:endParaRPr lang="en-US" altLang="zh-CN" dirty="0"/>
          </a:p>
          <a:p>
            <a:r>
              <a:rPr lang="en-US" altLang="zh-CN" dirty="0"/>
              <a:t>Next, the **controllers**—these are like the managers of our app. Each one handles a specific task: `</a:t>
            </a:r>
            <a:r>
              <a:rPr lang="en-US" altLang="zh-CN" dirty="0" err="1"/>
              <a:t>loginController`checks</a:t>
            </a:r>
            <a:r>
              <a:rPr lang="en-US" altLang="zh-CN" dirty="0"/>
              <a:t> user credentials, `</a:t>
            </a:r>
            <a:r>
              <a:rPr lang="en-US" altLang="zh-CN" dirty="0" err="1"/>
              <a:t>exchangeController`processes</a:t>
            </a:r>
            <a:r>
              <a:rPr lang="en-US" altLang="zh-CN" dirty="0"/>
              <a:t> trades, and `</a:t>
            </a:r>
            <a:r>
              <a:rPr lang="en-US" altLang="zh-CN" dirty="0" err="1"/>
              <a:t>financialController`crunches</a:t>
            </a:r>
            <a:r>
              <a:rPr lang="en-US" altLang="zh-CN" dirty="0"/>
              <a:t> the numbers.</a:t>
            </a:r>
          </a:p>
          <a:p>
            <a:endParaRPr lang="en-US" altLang="zh-CN" dirty="0"/>
          </a:p>
          <a:p>
            <a:r>
              <a:rPr lang="en-US" altLang="zh-CN" dirty="0"/>
              <a:t>Below them, the **routers* make sure every request goes to the right controller. And each controller has its own matching </a:t>
            </a:r>
            <a:r>
              <a:rPr lang="en-US" altLang="zh-CN" dirty="0" err="1"/>
              <a:t>route,it</a:t>
            </a:r>
            <a:r>
              <a:rPr lang="en-US" altLang="zh-CN" dirty="0"/>
              <a:t> keeps things clean and efficient.</a:t>
            </a:r>
          </a:p>
          <a:p>
            <a:endParaRPr lang="en-US" altLang="zh-CN" dirty="0"/>
          </a:p>
          <a:p>
            <a:r>
              <a:rPr lang="en-US" altLang="zh-CN" dirty="0"/>
              <a:t>Then we’ve got the **services**—the real workhorses. They take requests from the controllers, response for these requests, and send back the results.</a:t>
            </a:r>
          </a:p>
          <a:p>
            <a:endParaRPr lang="en-US" altLang="zh-CN" dirty="0"/>
          </a:p>
          <a:p>
            <a:r>
              <a:rPr lang="en-US" altLang="zh-CN" dirty="0"/>
              <a:t>So, the backend workflow is : request comes in → router directs it → controller decides what to do → service does the work → and return the data. </a:t>
            </a:r>
          </a:p>
          <a:p>
            <a:endParaRPr lang="zh-CN" altLang="en-US" dirty="0"/>
          </a:p>
        </p:txBody>
      </p:sp>
      <p:sp>
        <p:nvSpPr>
          <p:cNvPr id="4" name="灯片编号占位符 3">
            <a:extLst>
              <a:ext uri="{FF2B5EF4-FFF2-40B4-BE49-F238E27FC236}">
                <a16:creationId xmlns:a16="http://schemas.microsoft.com/office/drawing/2014/main" id="{40AE2B8D-6FB8-0914-1680-FD8F37E34314}"/>
              </a:ext>
            </a:extLst>
          </p:cNvPr>
          <p:cNvSpPr>
            <a:spLocks noGrp="1"/>
          </p:cNvSpPr>
          <p:nvPr>
            <p:ph type="sldNum" sz="quarter" idx="5"/>
          </p:nvPr>
        </p:nvSpPr>
        <p:spPr/>
        <p:txBody>
          <a:bodyPr/>
          <a:lstStyle/>
          <a:p>
            <a:fld id="{2701432E-5BC2-4FCF-B654-7F0A97ADDC9A}" type="slidenum">
              <a:rPr lang="zh-CN" altLang="en-US" smtClean="0"/>
              <a:t>18</a:t>
            </a:fld>
            <a:endParaRPr lang="zh-CN" altLang="en-US"/>
          </a:p>
        </p:txBody>
      </p:sp>
    </p:spTree>
    <p:extLst>
      <p:ext uri="{BB962C8B-B14F-4D97-AF65-F5344CB8AC3E}">
        <p14:creationId xmlns:p14="http://schemas.microsoft.com/office/powerpoint/2010/main" val="31223580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44A7FF-C9BD-CCD2-BFFF-AA42692378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201A7F0-B340-7E6C-173D-B6E1FDDD468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AAB3194-D324-ABE3-F2DE-6860D083EF1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EKKO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Alright, let's break down our frontend setup—it's super straightforward! On the left, we've got our core building blocks: HTML for structure, CSS for styling, JavaScript for all the smart functionality , and </a:t>
            </a:r>
            <a:r>
              <a:rPr lang="en-US" altLang="zh-CN" dirty="0" err="1"/>
              <a:t>Bulma</a:t>
            </a:r>
            <a:r>
              <a:rPr lang="en-US" altLang="zh-CN" dirty="0"/>
              <a:t> as our secret weapon for style designs. Now check out the right </a:t>
            </a:r>
            <a:r>
              <a:rPr lang="en-US" altLang="zh-CN" dirty="0" err="1"/>
              <a:t>side,we've</a:t>
            </a:r>
            <a:r>
              <a:rPr lang="en-US" altLang="zh-CN" dirty="0"/>
              <a:t> got key pages like login.html, register.html, and </a:t>
            </a:r>
            <a:r>
              <a:rPr lang="en-US" altLang="zh-CN" dirty="0" err="1"/>
              <a:t>index.html,each</a:t>
            </a:r>
            <a:r>
              <a:rPr lang="en-US" altLang="zh-CN" dirty="0"/>
              <a:t> html page is  paired with their JavaScript buddies.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F1F4269A-8069-8602-DF8B-1FE78EF41597}"/>
              </a:ext>
            </a:extLst>
          </p:cNvPr>
          <p:cNvSpPr>
            <a:spLocks noGrp="1"/>
          </p:cNvSpPr>
          <p:nvPr>
            <p:ph type="sldNum" sz="quarter" idx="5"/>
          </p:nvPr>
        </p:nvSpPr>
        <p:spPr/>
        <p:txBody>
          <a:bodyPr/>
          <a:lstStyle/>
          <a:p>
            <a:fld id="{2701432E-5BC2-4FCF-B654-7F0A97ADDC9A}" type="slidenum">
              <a:rPr lang="zh-CN" altLang="en-US" smtClean="0"/>
              <a:t>19</a:t>
            </a:fld>
            <a:endParaRPr lang="zh-CN" altLang="en-US"/>
          </a:p>
        </p:txBody>
      </p:sp>
    </p:spTree>
    <p:extLst>
      <p:ext uri="{BB962C8B-B14F-4D97-AF65-F5344CB8AC3E}">
        <p14:creationId xmlns:p14="http://schemas.microsoft.com/office/powerpoint/2010/main" val="3976288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JASON</a:t>
            </a:r>
          </a:p>
          <a:p>
            <a:r>
              <a:rPr lang="en-US" altLang="zh-CN" dirty="0"/>
              <a:t>Here is the brief contents of our presentation.</a:t>
            </a:r>
            <a:endParaRPr lang="zh-CN" altLang="en-US" dirty="0"/>
          </a:p>
        </p:txBody>
      </p:sp>
      <p:sp>
        <p:nvSpPr>
          <p:cNvPr id="4" name="灯片编号占位符 3"/>
          <p:cNvSpPr>
            <a:spLocks noGrp="1"/>
          </p:cNvSpPr>
          <p:nvPr>
            <p:ph type="sldNum" sz="quarter" idx="5"/>
          </p:nvPr>
        </p:nvSpPr>
        <p:spPr/>
        <p:txBody>
          <a:bodyPr/>
          <a:lstStyle/>
          <a:p>
            <a:fld id="{2701432E-5BC2-4FCF-B654-7F0A97ADDC9A}" type="slidenum">
              <a:rPr lang="zh-CN" altLang="en-US" smtClean="0"/>
              <a:t>2</a:t>
            </a:fld>
            <a:endParaRPr lang="zh-CN" altLang="en-US"/>
          </a:p>
        </p:txBody>
      </p:sp>
    </p:spTree>
    <p:extLst>
      <p:ext uri="{BB962C8B-B14F-4D97-AF65-F5344CB8AC3E}">
        <p14:creationId xmlns:p14="http://schemas.microsoft.com/office/powerpoint/2010/main" val="9142714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8ADD59-CF84-7279-4686-CD56E96592F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5E00BA6-C3EE-5F46-EA09-4ECF0A5B1D4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87C3958-CE3F-FB49-64FB-8050868B862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JOEY</a:t>
            </a:r>
          </a:p>
          <a:p>
            <a:endParaRPr lang="en-US" altLang="zh-CN" dirty="0"/>
          </a:p>
          <a:p>
            <a:r>
              <a:rPr lang="en-US" altLang="zh-CN" dirty="0"/>
              <a:t>For our code collaboration, we use Git - that's where we all commit our changes and keep everything organized. And to make sure we're all on the same page with tasks, we use Jira to assign who's doing what. It's like having a digital project manager that keeps us all aligned and moving forward together!</a:t>
            </a:r>
          </a:p>
          <a:p>
            <a:endParaRPr lang="zh-CN" altLang="en-US" dirty="0"/>
          </a:p>
        </p:txBody>
      </p:sp>
      <p:sp>
        <p:nvSpPr>
          <p:cNvPr id="4" name="灯片编号占位符 3">
            <a:extLst>
              <a:ext uri="{FF2B5EF4-FFF2-40B4-BE49-F238E27FC236}">
                <a16:creationId xmlns:a16="http://schemas.microsoft.com/office/drawing/2014/main" id="{FD512125-4D3F-313F-4754-EB25DA8B5AE4}"/>
              </a:ext>
            </a:extLst>
          </p:cNvPr>
          <p:cNvSpPr>
            <a:spLocks noGrp="1"/>
          </p:cNvSpPr>
          <p:nvPr>
            <p:ph type="sldNum" sz="quarter" idx="5"/>
          </p:nvPr>
        </p:nvSpPr>
        <p:spPr/>
        <p:txBody>
          <a:bodyPr/>
          <a:lstStyle/>
          <a:p>
            <a:fld id="{2701432E-5BC2-4FCF-B654-7F0A97ADDC9A}" type="slidenum">
              <a:rPr lang="zh-CN" altLang="en-US" smtClean="0"/>
              <a:t>20</a:t>
            </a:fld>
            <a:endParaRPr lang="zh-CN" altLang="en-US"/>
          </a:p>
        </p:txBody>
      </p:sp>
    </p:spTree>
    <p:extLst>
      <p:ext uri="{BB962C8B-B14F-4D97-AF65-F5344CB8AC3E}">
        <p14:creationId xmlns:p14="http://schemas.microsoft.com/office/powerpoint/2010/main" val="15094825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90145-438E-C0DC-DB03-29ECFB76484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FE781D4-66A3-A10C-CD74-C78DC3F5E3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40772F1-47B7-A9A0-9FD0-D9E01251E74D}"/>
              </a:ext>
            </a:extLst>
          </p:cNvPr>
          <p:cNvSpPr>
            <a:spLocks noGrp="1"/>
          </p:cNvSpPr>
          <p:nvPr>
            <p:ph type="body" idx="1"/>
          </p:nvPr>
        </p:nvSpPr>
        <p:spPr/>
        <p:txBody>
          <a:bodyPr/>
          <a:lstStyle/>
          <a:p>
            <a:r>
              <a:rPr lang="en-US" altLang="zh-CN" dirty="0"/>
              <a:t># JOEY</a:t>
            </a:r>
          </a:p>
          <a:p>
            <a:endParaRPr lang="en-US" altLang="zh-CN" dirty="0"/>
          </a:p>
          <a:p>
            <a:r>
              <a:rPr lang="en-US" altLang="zh-CN" dirty="0"/>
              <a:t>This page is showing out summary, it's all about the tech stacks we use in backend and frontend. And the most important things that we learned in this </a:t>
            </a:r>
            <a:r>
              <a:rPr lang="en-US" altLang="zh-CN" dirty="0" err="1"/>
              <a:t>class:Tobias</a:t>
            </a:r>
            <a:r>
              <a:rPr lang="en-US" altLang="zh-CN" dirty="0"/>
              <a:t> and the punctuations.</a:t>
            </a:r>
          </a:p>
          <a:p>
            <a:endParaRPr lang="zh-CN" altLang="en-US" dirty="0"/>
          </a:p>
        </p:txBody>
      </p:sp>
      <p:sp>
        <p:nvSpPr>
          <p:cNvPr id="4" name="灯片编号占位符 3">
            <a:extLst>
              <a:ext uri="{FF2B5EF4-FFF2-40B4-BE49-F238E27FC236}">
                <a16:creationId xmlns:a16="http://schemas.microsoft.com/office/drawing/2014/main" id="{C03282B1-0967-1355-D71B-81E2080AC53D}"/>
              </a:ext>
            </a:extLst>
          </p:cNvPr>
          <p:cNvSpPr>
            <a:spLocks noGrp="1"/>
          </p:cNvSpPr>
          <p:nvPr>
            <p:ph type="sldNum" sz="quarter" idx="5"/>
          </p:nvPr>
        </p:nvSpPr>
        <p:spPr/>
        <p:txBody>
          <a:bodyPr/>
          <a:lstStyle/>
          <a:p>
            <a:fld id="{2701432E-5BC2-4FCF-B654-7F0A97ADDC9A}" type="slidenum">
              <a:rPr lang="zh-CN" altLang="en-US" smtClean="0"/>
              <a:t>21</a:t>
            </a:fld>
            <a:endParaRPr lang="zh-CN" altLang="en-US"/>
          </a:p>
        </p:txBody>
      </p:sp>
    </p:spTree>
    <p:extLst>
      <p:ext uri="{BB962C8B-B14F-4D97-AF65-F5344CB8AC3E}">
        <p14:creationId xmlns:p14="http://schemas.microsoft.com/office/powerpoint/2010/main" val="12546044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JOEY</a:t>
            </a:r>
            <a:endParaRPr lang="zh-CN" altLang="en-US" dirty="0"/>
          </a:p>
          <a:p>
            <a:r>
              <a:rPr lang="en-US" altLang="zh-CN" dirty="0"/>
              <a:t>Next, let's talk about where we're heading next with this project! </a:t>
            </a:r>
          </a:p>
          <a:p>
            <a:endParaRPr lang="zh-CN" altLang="en-US" dirty="0"/>
          </a:p>
        </p:txBody>
      </p:sp>
      <p:sp>
        <p:nvSpPr>
          <p:cNvPr id="4" name="灯片编号占位符 3"/>
          <p:cNvSpPr>
            <a:spLocks noGrp="1"/>
          </p:cNvSpPr>
          <p:nvPr>
            <p:ph type="sldNum" sz="quarter" idx="5"/>
          </p:nvPr>
        </p:nvSpPr>
        <p:spPr/>
        <p:txBody>
          <a:bodyPr/>
          <a:lstStyle/>
          <a:p>
            <a:fld id="{2701432E-5BC2-4FCF-B654-7F0A97ADDC9A}" type="slidenum">
              <a:rPr lang="zh-CN" altLang="en-US" smtClean="0"/>
              <a:t>22</a:t>
            </a:fld>
            <a:endParaRPr lang="zh-CN" altLang="en-US"/>
          </a:p>
        </p:txBody>
      </p:sp>
    </p:spTree>
    <p:extLst>
      <p:ext uri="{BB962C8B-B14F-4D97-AF65-F5344CB8AC3E}">
        <p14:creationId xmlns:p14="http://schemas.microsoft.com/office/powerpoint/2010/main" val="5833897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A192C-E7E0-5ACF-F6B9-A0FD48539DD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CA08364-2B14-2A77-73AB-651F24B8F56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7F2D8C8-9028-9F21-4C7C-7382DB1CB8F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JOEY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r>
              <a:rPr lang="en-US" altLang="zh-CN" dirty="0"/>
              <a:t>firstly, more features – We're adding more assets and more detailed </a:t>
            </a:r>
            <a:r>
              <a:rPr lang="en-US" altLang="zh-CN" dirty="0" err="1"/>
              <a:t>infos</a:t>
            </a:r>
            <a:r>
              <a:rPr lang="en-US" altLang="zh-CN" dirty="0"/>
              <a:t> to give users everything they need in one place.</a:t>
            </a:r>
          </a:p>
          <a:p>
            <a:endParaRPr lang="en-US" altLang="zh-CN" dirty="0"/>
          </a:p>
          <a:p>
            <a:r>
              <a:rPr lang="en-US" altLang="zh-CN" dirty="0"/>
              <a:t>secondly, </a:t>
            </a:r>
            <a:r>
              <a:rPr lang="en-US" altLang="zh-CN" dirty="0" err="1"/>
              <a:t>sser</a:t>
            </a:r>
            <a:r>
              <a:rPr lang="en-US" altLang="zh-CN" dirty="0"/>
              <a:t> Control – we'll make it easier to manage  account and adding handy new tools to save users' time.</a:t>
            </a:r>
          </a:p>
          <a:p>
            <a:endParaRPr lang="en-US" altLang="zh-CN" dirty="0"/>
          </a:p>
          <a:p>
            <a:r>
              <a:rPr lang="en-US" altLang="zh-CN" dirty="0"/>
              <a:t>next ,database – we'll improve security and organizing our data better so everything runs super smooth.</a:t>
            </a:r>
          </a:p>
          <a:p>
            <a:endParaRPr lang="en-US" altLang="zh-CN" dirty="0"/>
          </a:p>
          <a:p>
            <a:r>
              <a:rPr lang="en-US" altLang="zh-CN" dirty="0"/>
              <a:t>finally, API – we're going to get more useful data from external sources and setting up a smart caching system to speed up info loading time.</a:t>
            </a:r>
            <a:endParaRPr lang="zh-CN" altLang="en-US" dirty="0"/>
          </a:p>
        </p:txBody>
      </p:sp>
      <p:sp>
        <p:nvSpPr>
          <p:cNvPr id="4" name="灯片编号占位符 3">
            <a:extLst>
              <a:ext uri="{FF2B5EF4-FFF2-40B4-BE49-F238E27FC236}">
                <a16:creationId xmlns:a16="http://schemas.microsoft.com/office/drawing/2014/main" id="{CE1A8D0A-8028-3C8B-DE2C-18CBADC807D3}"/>
              </a:ext>
            </a:extLst>
          </p:cNvPr>
          <p:cNvSpPr>
            <a:spLocks noGrp="1"/>
          </p:cNvSpPr>
          <p:nvPr>
            <p:ph type="sldNum" sz="quarter" idx="5"/>
          </p:nvPr>
        </p:nvSpPr>
        <p:spPr/>
        <p:txBody>
          <a:bodyPr/>
          <a:lstStyle/>
          <a:p>
            <a:fld id="{2701432E-5BC2-4FCF-B654-7F0A97ADDC9A}" type="slidenum">
              <a:rPr lang="zh-CN" altLang="en-US" smtClean="0"/>
              <a:t>23</a:t>
            </a:fld>
            <a:endParaRPr lang="zh-CN" altLang="en-US"/>
          </a:p>
        </p:txBody>
      </p:sp>
    </p:spTree>
    <p:extLst>
      <p:ext uri="{BB962C8B-B14F-4D97-AF65-F5344CB8AC3E}">
        <p14:creationId xmlns:p14="http://schemas.microsoft.com/office/powerpoint/2010/main" val="41564092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AAFF03-57A1-0E42-E0F0-831DE981DA6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06789F3-4946-1B6C-F8EE-1FFD5ED62C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BD34365-1E3F-7847-2FB8-51539A6D5C5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JOEY</a:t>
            </a:r>
            <a:endParaRPr lang="zh-CN" altLang="en-US" dirty="0"/>
          </a:p>
          <a:p>
            <a:r>
              <a:rPr lang="en-US" altLang="zh-CN" dirty="0" err="1"/>
              <a:t>That'all</a:t>
            </a:r>
            <a:r>
              <a:rPr lang="en-US" altLang="zh-CN" dirty="0"/>
              <a:t> about our portfolio project, thanks for your listening.</a:t>
            </a:r>
            <a:endParaRPr lang="zh-CN" altLang="en-US" dirty="0"/>
          </a:p>
        </p:txBody>
      </p:sp>
      <p:sp>
        <p:nvSpPr>
          <p:cNvPr id="4" name="灯片编号占位符 3">
            <a:extLst>
              <a:ext uri="{FF2B5EF4-FFF2-40B4-BE49-F238E27FC236}">
                <a16:creationId xmlns:a16="http://schemas.microsoft.com/office/drawing/2014/main" id="{03ACEB6C-27A9-3BC5-F902-B4F6265ADD2E}"/>
              </a:ext>
            </a:extLst>
          </p:cNvPr>
          <p:cNvSpPr>
            <a:spLocks noGrp="1"/>
          </p:cNvSpPr>
          <p:nvPr>
            <p:ph type="sldNum" sz="quarter" idx="5"/>
          </p:nvPr>
        </p:nvSpPr>
        <p:spPr/>
        <p:txBody>
          <a:bodyPr/>
          <a:lstStyle/>
          <a:p>
            <a:fld id="{2701432E-5BC2-4FCF-B654-7F0A97ADDC9A}" type="slidenum">
              <a:rPr lang="zh-CN" altLang="en-US" smtClean="0"/>
              <a:t>24</a:t>
            </a:fld>
            <a:endParaRPr lang="zh-CN" altLang="en-US"/>
          </a:p>
        </p:txBody>
      </p:sp>
    </p:spTree>
    <p:extLst>
      <p:ext uri="{BB962C8B-B14F-4D97-AF65-F5344CB8AC3E}">
        <p14:creationId xmlns:p14="http://schemas.microsoft.com/office/powerpoint/2010/main" val="371852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JASON</a:t>
            </a:r>
          </a:p>
          <a:p>
            <a:endParaRPr lang="en-US" altLang="zh-CN" dirty="0"/>
          </a:p>
          <a:p>
            <a:r>
              <a:rPr lang="en-US" altLang="zh-CN" dirty="0"/>
              <a:t>Please allow me to introduce our team firstly.</a:t>
            </a:r>
            <a:endParaRPr lang="zh-CN" altLang="en-US" dirty="0"/>
          </a:p>
        </p:txBody>
      </p:sp>
      <p:sp>
        <p:nvSpPr>
          <p:cNvPr id="4" name="灯片编号占位符 3"/>
          <p:cNvSpPr>
            <a:spLocks noGrp="1"/>
          </p:cNvSpPr>
          <p:nvPr>
            <p:ph type="sldNum" sz="quarter" idx="5"/>
          </p:nvPr>
        </p:nvSpPr>
        <p:spPr/>
        <p:txBody>
          <a:bodyPr/>
          <a:lstStyle/>
          <a:p>
            <a:fld id="{2701432E-5BC2-4FCF-B654-7F0A97ADDC9A}" type="slidenum">
              <a:rPr lang="zh-CN" altLang="en-US" smtClean="0"/>
              <a:t>3</a:t>
            </a:fld>
            <a:endParaRPr lang="zh-CN" altLang="en-US"/>
          </a:p>
        </p:txBody>
      </p:sp>
    </p:spTree>
    <p:extLst>
      <p:ext uri="{BB962C8B-B14F-4D97-AF65-F5344CB8AC3E}">
        <p14:creationId xmlns:p14="http://schemas.microsoft.com/office/powerpoint/2010/main" val="27003800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 am XXX, </a:t>
            </a:r>
          </a:p>
          <a:p>
            <a:r>
              <a:rPr lang="en-US" altLang="zh-CN" dirty="0"/>
              <a:t>I am EKKO Zhong from the Mobile team of the IWPB department, and I'm in charge of the front-end work of the project.</a:t>
            </a:r>
          </a:p>
          <a:p>
            <a:endParaRPr lang="en-US" altLang="zh-CN" dirty="0"/>
          </a:p>
          <a:p>
            <a:endParaRPr lang="zh-CN" altLang="en-US" dirty="0"/>
          </a:p>
        </p:txBody>
      </p:sp>
      <p:sp>
        <p:nvSpPr>
          <p:cNvPr id="4" name="灯片编号占位符 3"/>
          <p:cNvSpPr>
            <a:spLocks noGrp="1"/>
          </p:cNvSpPr>
          <p:nvPr>
            <p:ph type="sldNum" sz="quarter" idx="5"/>
          </p:nvPr>
        </p:nvSpPr>
        <p:spPr/>
        <p:txBody>
          <a:bodyPr/>
          <a:lstStyle/>
          <a:p>
            <a:fld id="{2701432E-5BC2-4FCF-B654-7F0A97ADDC9A}" type="slidenum">
              <a:rPr lang="zh-CN" altLang="en-US" smtClean="0"/>
              <a:t>4</a:t>
            </a:fld>
            <a:endParaRPr lang="zh-CN" altLang="en-US"/>
          </a:p>
        </p:txBody>
      </p:sp>
    </p:spTree>
    <p:extLst>
      <p:ext uri="{BB962C8B-B14F-4D97-AF65-F5344CB8AC3E}">
        <p14:creationId xmlns:p14="http://schemas.microsoft.com/office/powerpoint/2010/main" val="26350177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JASON</a:t>
            </a:r>
          </a:p>
          <a:p>
            <a:endParaRPr lang="en-US" altLang="zh-CN" dirty="0"/>
          </a:p>
          <a:p>
            <a:r>
              <a:rPr lang="en-US" altLang="zh-CN" dirty="0"/>
              <a:t>Our project is a comprehensive portfolio management system designed to simplify stock trading and asset tracking. It’s not just a tool; it’s your personal finance hub. Let me walk you through how it works.</a:t>
            </a:r>
          </a:p>
          <a:p>
            <a:endParaRPr lang="zh-CN" altLang="en-US" dirty="0"/>
          </a:p>
        </p:txBody>
      </p:sp>
      <p:sp>
        <p:nvSpPr>
          <p:cNvPr id="4" name="灯片编号占位符 3"/>
          <p:cNvSpPr>
            <a:spLocks noGrp="1"/>
          </p:cNvSpPr>
          <p:nvPr>
            <p:ph type="sldNum" sz="quarter" idx="5"/>
          </p:nvPr>
        </p:nvSpPr>
        <p:spPr/>
        <p:txBody>
          <a:bodyPr/>
          <a:lstStyle/>
          <a:p>
            <a:fld id="{2701432E-5BC2-4FCF-B654-7F0A97ADDC9A}" type="slidenum">
              <a:rPr lang="zh-CN" altLang="en-US" smtClean="0"/>
              <a:t>5</a:t>
            </a:fld>
            <a:endParaRPr lang="zh-CN" altLang="en-US"/>
          </a:p>
        </p:txBody>
      </p:sp>
    </p:spTree>
    <p:extLst>
      <p:ext uri="{BB962C8B-B14F-4D97-AF65-F5344CB8AC3E}">
        <p14:creationId xmlns:p14="http://schemas.microsoft.com/office/powerpoint/2010/main" val="34862465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JASON</a:t>
            </a:r>
          </a:p>
          <a:p>
            <a:endParaRPr lang="zh-CN" altLang="en-US" dirty="0"/>
          </a:p>
        </p:txBody>
      </p:sp>
      <p:sp>
        <p:nvSpPr>
          <p:cNvPr id="4" name="灯片编号占位符 3"/>
          <p:cNvSpPr>
            <a:spLocks noGrp="1"/>
          </p:cNvSpPr>
          <p:nvPr>
            <p:ph type="sldNum" sz="quarter" idx="5"/>
          </p:nvPr>
        </p:nvSpPr>
        <p:spPr/>
        <p:txBody>
          <a:bodyPr/>
          <a:lstStyle/>
          <a:p>
            <a:fld id="{2701432E-5BC2-4FCF-B654-7F0A97ADDC9A}" type="slidenum">
              <a:rPr lang="zh-CN" altLang="en-US" smtClean="0"/>
              <a:t>6</a:t>
            </a:fld>
            <a:endParaRPr lang="zh-CN" altLang="en-US"/>
          </a:p>
        </p:txBody>
      </p:sp>
    </p:spTree>
    <p:extLst>
      <p:ext uri="{BB962C8B-B14F-4D97-AF65-F5344CB8AC3E}">
        <p14:creationId xmlns:p14="http://schemas.microsoft.com/office/powerpoint/2010/main" val="2794826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JASON</a:t>
            </a:r>
          </a:p>
          <a:p>
            <a:r>
              <a:rPr lang="en-US" altLang="zh-CN" dirty="0"/>
              <a:t>Our user journey begins with a simple login page—new users can quickly register an account before signing in.</a:t>
            </a:r>
          </a:p>
          <a:p>
            <a:r>
              <a:rPr lang="en-US" altLang="zh-CN" dirty="0"/>
              <a:t>Upon successful authentication, you'll arrive at your personalized dashboard, the central hub for all financial activities.</a:t>
            </a:r>
          </a:p>
          <a:p>
            <a:r>
              <a:rPr lang="en-US" altLang="zh-CN" dirty="0"/>
              <a:t>From here, our users will be navigated to explore real-time stock repositories with detailed analytics and interactive price charts, or dive into portfolio management to track assets, review allocations, and analyze performance metrics, and they are all designed for intuitive, data-driven decision-making in one streamlined workflow.</a:t>
            </a:r>
          </a:p>
          <a:p>
            <a:endParaRPr lang="en-US" altLang="zh-CN" dirty="0"/>
          </a:p>
          <a:p>
            <a:r>
              <a:rPr lang="en-US" altLang="zh-CN" dirty="0"/>
              <a:t>Building on what we’ve just seen, let’s explore the exact pages of the portfolio project.</a:t>
            </a:r>
          </a:p>
        </p:txBody>
      </p:sp>
      <p:sp>
        <p:nvSpPr>
          <p:cNvPr id="4" name="灯片编号占位符 3"/>
          <p:cNvSpPr>
            <a:spLocks noGrp="1"/>
          </p:cNvSpPr>
          <p:nvPr>
            <p:ph type="sldNum" sz="quarter" idx="5"/>
          </p:nvPr>
        </p:nvSpPr>
        <p:spPr/>
        <p:txBody>
          <a:bodyPr/>
          <a:lstStyle/>
          <a:p>
            <a:fld id="{2701432E-5BC2-4FCF-B654-7F0A97ADDC9A}" type="slidenum">
              <a:rPr lang="zh-CN" altLang="en-US" smtClean="0"/>
              <a:t>7</a:t>
            </a:fld>
            <a:endParaRPr lang="zh-CN" altLang="en-US"/>
          </a:p>
        </p:txBody>
      </p:sp>
    </p:spTree>
    <p:extLst>
      <p:ext uri="{BB962C8B-B14F-4D97-AF65-F5344CB8AC3E}">
        <p14:creationId xmlns:p14="http://schemas.microsoft.com/office/powerpoint/2010/main" val="3451629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29837B-347E-2F6C-D305-3CCE61CA8F2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583E829-908C-D3DB-2A4D-F4232E4AC14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C4E645F-8A54-188F-8AA3-F7A1FBE8FAB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JASON</a:t>
            </a:r>
          </a:p>
          <a:p>
            <a:r>
              <a:rPr lang="en-US" altLang="zh-CN" dirty="0"/>
              <a:t>Alright, let’s start with the login page. Here, users just type in their username and password to sign in.  If you don’t have an account yet? No worries—there’s a handy link at the bottom that says, ‘Don’t have an account? Click here to sign up! Super easy.</a:t>
            </a:r>
            <a:endParaRPr lang="zh-CN" altLang="en-US" dirty="0"/>
          </a:p>
        </p:txBody>
      </p:sp>
      <p:sp>
        <p:nvSpPr>
          <p:cNvPr id="4" name="灯片编号占位符 3">
            <a:extLst>
              <a:ext uri="{FF2B5EF4-FFF2-40B4-BE49-F238E27FC236}">
                <a16:creationId xmlns:a16="http://schemas.microsoft.com/office/drawing/2014/main" id="{89568EC0-D86A-B640-5F3C-1F1832B81F6C}"/>
              </a:ext>
            </a:extLst>
          </p:cNvPr>
          <p:cNvSpPr>
            <a:spLocks noGrp="1"/>
          </p:cNvSpPr>
          <p:nvPr>
            <p:ph type="sldNum" sz="quarter" idx="5"/>
          </p:nvPr>
        </p:nvSpPr>
        <p:spPr/>
        <p:txBody>
          <a:bodyPr/>
          <a:lstStyle/>
          <a:p>
            <a:fld id="{2701432E-5BC2-4FCF-B654-7F0A97ADDC9A}" type="slidenum">
              <a:rPr lang="zh-CN" altLang="en-US" smtClean="0"/>
              <a:t>8</a:t>
            </a:fld>
            <a:endParaRPr lang="zh-CN" altLang="en-US"/>
          </a:p>
        </p:txBody>
      </p:sp>
    </p:spTree>
    <p:extLst>
      <p:ext uri="{BB962C8B-B14F-4D97-AF65-F5344CB8AC3E}">
        <p14:creationId xmlns:p14="http://schemas.microsoft.com/office/powerpoint/2010/main" val="8992406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D45FDF-188C-8B82-73A0-7FC3BD1AE37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21AD10E-DA15-0F67-9EF1-18514AB0EAF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EA79AB5-A51F-7AC1-5671-09FB1A70F95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 JASON</a:t>
            </a:r>
          </a:p>
          <a:p>
            <a:r>
              <a:rPr lang="en-US" altLang="zh-CN" dirty="0"/>
              <a:t>Clicking that link takes you to the registration page. All you need to do is input a username, set a password, and type it again to confirm. Click  ‘Register,’ then you’re all set! </a:t>
            </a:r>
            <a:endParaRPr lang="zh-CN" altLang="en-US" dirty="0"/>
          </a:p>
        </p:txBody>
      </p:sp>
      <p:sp>
        <p:nvSpPr>
          <p:cNvPr id="4" name="灯片编号占位符 3">
            <a:extLst>
              <a:ext uri="{FF2B5EF4-FFF2-40B4-BE49-F238E27FC236}">
                <a16:creationId xmlns:a16="http://schemas.microsoft.com/office/drawing/2014/main" id="{7C85BD7E-6A95-F430-E734-B9E508EED360}"/>
              </a:ext>
            </a:extLst>
          </p:cNvPr>
          <p:cNvSpPr>
            <a:spLocks noGrp="1"/>
          </p:cNvSpPr>
          <p:nvPr>
            <p:ph type="sldNum" sz="quarter" idx="5"/>
          </p:nvPr>
        </p:nvSpPr>
        <p:spPr/>
        <p:txBody>
          <a:bodyPr/>
          <a:lstStyle/>
          <a:p>
            <a:fld id="{2701432E-5BC2-4FCF-B654-7F0A97ADDC9A}" type="slidenum">
              <a:rPr lang="zh-CN" altLang="en-US" smtClean="0"/>
              <a:t>9</a:t>
            </a:fld>
            <a:endParaRPr lang="zh-CN" altLang="en-US"/>
          </a:p>
        </p:txBody>
      </p:sp>
    </p:spTree>
    <p:extLst>
      <p:ext uri="{BB962C8B-B14F-4D97-AF65-F5344CB8AC3E}">
        <p14:creationId xmlns:p14="http://schemas.microsoft.com/office/powerpoint/2010/main" val="1373946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2641041"/>
      </p:ext>
    </p:extLst>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5839879"/>
      </p:ext>
    </p:extLst>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diagBrick">
          <a:fgClr>
            <a:schemeClr val="bg1">
              <a:lumMod val="95000"/>
            </a:schemeClr>
          </a:fgClr>
          <a:bgClr>
            <a:schemeClr val="bg1"/>
          </a:bgClr>
        </a:patt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2165404"/>
      </p:ext>
    </p:extLst>
  </p:cSld>
  <p:clrMap bg1="lt1" tx1="dk1" bg2="lt2" tx2="dk2" accent1="accent1" accent2="accent2" accent3="accent3" accent4="accent4" accent5="accent5" accent6="accent6" hlink="hlink" folHlink="folHlink"/>
  <p:sldLayoutIdLst>
    <p:sldLayoutId id="2147483649" r:id="rId1"/>
    <p:sldLayoutId id="2147483655" r:id="rId2"/>
  </p:sldLayoutIdLst>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tags" Target="../tags/tag4.xml"/><Relationship Id="rId7" Type="http://schemas.openxmlformats.org/officeDocument/2006/relationships/image" Target="../media/image22.png"/><Relationship Id="rId12" Type="http://schemas.openxmlformats.org/officeDocument/2006/relationships/image" Target="../media/image4.pn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23.xml"/><Relationship Id="rId11" Type="http://schemas.openxmlformats.org/officeDocument/2006/relationships/image" Target="../media/image26.png"/><Relationship Id="rId5" Type="http://schemas.openxmlformats.org/officeDocument/2006/relationships/slideLayout" Target="../slideLayouts/slideLayout2.xml"/><Relationship Id="rId10" Type="http://schemas.openxmlformats.org/officeDocument/2006/relationships/image" Target="../media/image25.jpg"/><Relationship Id="rId4" Type="http://schemas.openxmlformats.org/officeDocument/2006/relationships/tags" Target="../tags/tag5.xml"/><Relationship Id="rId9" Type="http://schemas.openxmlformats.org/officeDocument/2006/relationships/image" Target="../media/image24.jp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D0017-29BE-6698-89FF-FC0344CC7BCF}"/>
            </a:ext>
          </a:extLst>
        </p:cNvPr>
        <p:cNvGrpSpPr/>
        <p:nvPr/>
      </p:nvGrpSpPr>
      <p:grpSpPr>
        <a:xfrm>
          <a:off x="0" y="0"/>
          <a:ext cx="0" cy="0"/>
          <a:chOff x="0" y="0"/>
          <a:chExt cx="0" cy="0"/>
        </a:xfrm>
      </p:grpSpPr>
      <p:sp>
        <p:nvSpPr>
          <p:cNvPr id="7" name="矩形: 圆角 6">
            <a:extLst>
              <a:ext uri="{FF2B5EF4-FFF2-40B4-BE49-F238E27FC236}">
                <a16:creationId xmlns:a16="http://schemas.microsoft.com/office/drawing/2014/main" id="{72E9BB7F-64B3-C83A-0F4D-270C92CC8196}"/>
              </a:ext>
            </a:extLst>
          </p:cNvPr>
          <p:cNvSpPr/>
          <p:nvPr/>
        </p:nvSpPr>
        <p:spPr>
          <a:xfrm>
            <a:off x="1056000" y="909000"/>
            <a:ext cx="10080000" cy="5040000"/>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FB595F92-987B-6E21-5B55-1A0251D5C054}"/>
              </a:ext>
            </a:extLst>
          </p:cNvPr>
          <p:cNvSpPr/>
          <p:nvPr/>
        </p:nvSpPr>
        <p:spPr>
          <a:xfrm>
            <a:off x="2973766" y="2255876"/>
            <a:ext cx="6244465" cy="1446550"/>
          </a:xfrm>
          <a:prstGeom prst="rect">
            <a:avLst/>
          </a:prstGeom>
        </p:spPr>
        <p:txBody>
          <a:bodyPr wrap="none">
            <a:spAutoFit/>
          </a:bodyPr>
          <a:lstStyle/>
          <a:p>
            <a:pPr algn="ctr"/>
            <a:r>
              <a:rPr lang="en-US" altLang="zh-CN" sz="4400" b="1" dirty="0">
                <a:solidFill>
                  <a:schemeClr val="bg1"/>
                </a:solidFill>
                <a:latin typeface="+mn-ea"/>
                <a:sym typeface="Century Gothic" panose="020B0502020202020204" pitchFamily="34" charset="0"/>
              </a:rPr>
              <a:t>FINANCE PORTFOLIO</a:t>
            </a:r>
          </a:p>
          <a:p>
            <a:pPr algn="ctr"/>
            <a:r>
              <a:rPr lang="en-US" altLang="zh-CN" sz="4400" b="1" dirty="0">
                <a:solidFill>
                  <a:schemeClr val="bg1"/>
                </a:solidFill>
                <a:latin typeface="+mn-ea"/>
                <a:sym typeface="Century Gothic" panose="020B0502020202020204" pitchFamily="34" charset="0"/>
              </a:rPr>
              <a:t>PROJECT</a:t>
            </a:r>
          </a:p>
        </p:txBody>
      </p:sp>
      <p:sp>
        <p:nvSpPr>
          <p:cNvPr id="3" name="文本框 2">
            <a:extLst>
              <a:ext uri="{FF2B5EF4-FFF2-40B4-BE49-F238E27FC236}">
                <a16:creationId xmlns:a16="http://schemas.microsoft.com/office/drawing/2014/main" id="{5BD1D424-7E5B-554B-BBAD-48358D616FCB}"/>
              </a:ext>
            </a:extLst>
          </p:cNvPr>
          <p:cNvSpPr txBox="1"/>
          <p:nvPr/>
        </p:nvSpPr>
        <p:spPr>
          <a:xfrm>
            <a:off x="3047999" y="4071035"/>
            <a:ext cx="6096000" cy="1116781"/>
          </a:xfrm>
          <a:prstGeom prst="rect">
            <a:avLst/>
          </a:prstGeom>
          <a:noFill/>
        </p:spPr>
        <p:txBody>
          <a:bodyPr wrap="square">
            <a:spAutoFit/>
          </a:bodyPr>
          <a:lstStyle/>
          <a:p>
            <a:pPr algn="ctr">
              <a:lnSpc>
                <a:spcPct val="200000"/>
              </a:lnSpc>
            </a:pPr>
            <a:r>
              <a:rPr lang="en-US" altLang="zh-CN" sz="1800" b="1" dirty="0">
                <a:solidFill>
                  <a:schemeClr val="bg1"/>
                </a:solidFill>
                <a:latin typeface="+mn-ea"/>
                <a:sym typeface="Century Gothic" panose="020B0502020202020204" pitchFamily="34" charset="0"/>
              </a:rPr>
              <a:t>Reporters: Jason, Ekko, Jolson, Joey</a:t>
            </a:r>
          </a:p>
          <a:p>
            <a:pPr algn="ctr">
              <a:lnSpc>
                <a:spcPct val="200000"/>
              </a:lnSpc>
            </a:pPr>
            <a:r>
              <a:rPr lang="en-US" altLang="zh-CN" b="1" dirty="0">
                <a:solidFill>
                  <a:schemeClr val="bg1"/>
                </a:solidFill>
                <a:latin typeface="+mn-ea"/>
                <a:sym typeface="Century Gothic" panose="020B0502020202020204" pitchFamily="34" charset="0"/>
              </a:rPr>
              <a:t>Date: 2025/8/1</a:t>
            </a:r>
            <a:endParaRPr lang="en-US" altLang="zh-CN" sz="1800" b="1" dirty="0">
              <a:solidFill>
                <a:schemeClr val="bg1"/>
              </a:solidFill>
              <a:latin typeface="+mn-ea"/>
              <a:sym typeface="Century Gothic" panose="020B0502020202020204" pitchFamily="34" charset="0"/>
            </a:endParaRPr>
          </a:p>
        </p:txBody>
      </p:sp>
    </p:spTree>
    <p:extLst>
      <p:ext uri="{BB962C8B-B14F-4D97-AF65-F5344CB8AC3E}">
        <p14:creationId xmlns:p14="http://schemas.microsoft.com/office/powerpoint/2010/main" val="261498193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AA4FDD-E1A2-C029-0E82-9E1A4E6195B0}"/>
            </a:ext>
          </a:extLst>
        </p:cNvPr>
        <p:cNvGrpSpPr/>
        <p:nvPr/>
      </p:nvGrpSpPr>
      <p:grpSpPr>
        <a:xfrm>
          <a:off x="0" y="0"/>
          <a:ext cx="0" cy="0"/>
          <a:chOff x="0" y="0"/>
          <a:chExt cx="0" cy="0"/>
        </a:xfrm>
      </p:grpSpPr>
      <p:pic>
        <p:nvPicPr>
          <p:cNvPr id="2" name="图片 1">
            <a:extLst>
              <a:ext uri="{FF2B5EF4-FFF2-40B4-BE49-F238E27FC236}">
                <a16:creationId xmlns:a16="http://schemas.microsoft.com/office/drawing/2014/main" id="{DE44394F-4E35-D7A3-B0A1-FCA03F289CDA}"/>
              </a:ext>
            </a:extLst>
          </p:cNvPr>
          <p:cNvPicPr>
            <a:picLocks noChangeAspect="1"/>
          </p:cNvPicPr>
          <p:nvPr/>
        </p:nvPicPr>
        <p:blipFill>
          <a:blip r:embed="rId3"/>
          <a:stretch>
            <a:fillRect/>
          </a:stretch>
        </p:blipFill>
        <p:spPr>
          <a:xfrm>
            <a:off x="481112" y="1461424"/>
            <a:ext cx="6966617" cy="5040000"/>
          </a:xfrm>
          <a:prstGeom prst="roundRect">
            <a:avLst>
              <a:gd name="adj" fmla="val 1508"/>
            </a:avLst>
          </a:prstGeom>
          <a:effectLst>
            <a:outerShdw blurRad="63500" sx="102000" sy="102000" algn="ctr" rotWithShape="0">
              <a:prstClr val="black">
                <a:alpha val="40000"/>
              </a:prstClr>
            </a:outerShdw>
          </a:effectLst>
        </p:spPr>
      </p:pic>
      <p:grpSp>
        <p:nvGrpSpPr>
          <p:cNvPr id="6" name="组合 5">
            <a:extLst>
              <a:ext uri="{FF2B5EF4-FFF2-40B4-BE49-F238E27FC236}">
                <a16:creationId xmlns:a16="http://schemas.microsoft.com/office/drawing/2014/main" id="{32482205-2BB9-89D3-BC08-23BA490084DB}"/>
              </a:ext>
            </a:extLst>
          </p:cNvPr>
          <p:cNvGrpSpPr/>
          <p:nvPr/>
        </p:nvGrpSpPr>
        <p:grpSpPr>
          <a:xfrm>
            <a:off x="7863457" y="2238093"/>
            <a:ext cx="3531346" cy="3486662"/>
            <a:chOff x="7817546" y="2351782"/>
            <a:chExt cx="3531346" cy="3486662"/>
          </a:xfrm>
        </p:grpSpPr>
        <p:sp>
          <p:nvSpPr>
            <p:cNvPr id="3" name="文本框 2">
              <a:extLst>
                <a:ext uri="{FF2B5EF4-FFF2-40B4-BE49-F238E27FC236}">
                  <a16:creationId xmlns:a16="http://schemas.microsoft.com/office/drawing/2014/main" id="{9C3D0427-AEA8-501C-4DD6-6B6BEEB07D9A}"/>
                </a:ext>
              </a:extLst>
            </p:cNvPr>
            <p:cNvSpPr txBox="1"/>
            <p:nvPr/>
          </p:nvSpPr>
          <p:spPr>
            <a:xfrm>
              <a:off x="8143219" y="2351782"/>
              <a:ext cx="2880000" cy="1077218"/>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BRAND</a:t>
              </a:r>
            </a:p>
            <a:p>
              <a:pPr algn="ctr"/>
              <a:r>
                <a:rPr lang="en-US" altLang="zh-CN" sz="3200" b="1" dirty="0">
                  <a:solidFill>
                    <a:schemeClr val="tx1">
                      <a:lumMod val="75000"/>
                      <a:lumOff val="25000"/>
                    </a:schemeClr>
                  </a:solidFill>
                  <a:latin typeface="+mn-ea"/>
                </a:rPr>
                <a:t>SECTION</a:t>
              </a:r>
              <a:endParaRPr lang="zh-CN" altLang="en-US" sz="3200" b="1" dirty="0">
                <a:solidFill>
                  <a:schemeClr val="tx1">
                    <a:lumMod val="75000"/>
                    <a:lumOff val="25000"/>
                  </a:schemeClr>
                </a:solidFill>
                <a:latin typeface="+mn-ea"/>
                <a:sym typeface="Century Gothic" panose="020B0502020202020204" pitchFamily="34" charset="0"/>
              </a:endParaRPr>
            </a:p>
          </p:txBody>
        </p:sp>
        <p:sp>
          <p:nvSpPr>
            <p:cNvPr id="5" name="文本框 4">
              <a:extLst>
                <a:ext uri="{FF2B5EF4-FFF2-40B4-BE49-F238E27FC236}">
                  <a16:creationId xmlns:a16="http://schemas.microsoft.com/office/drawing/2014/main" id="{40C6044E-4BCA-E39A-33C0-7B3BFDE1B88F}"/>
                </a:ext>
              </a:extLst>
            </p:cNvPr>
            <p:cNvSpPr txBox="1"/>
            <p:nvPr/>
          </p:nvSpPr>
          <p:spPr>
            <a:xfrm>
              <a:off x="7817546" y="4761226"/>
              <a:ext cx="3531346" cy="1077218"/>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STOCK</a:t>
              </a:r>
            </a:p>
            <a:p>
              <a:pPr algn="ctr"/>
              <a:r>
                <a:rPr lang="en-US" altLang="zh-CN" sz="3200" b="1" dirty="0">
                  <a:solidFill>
                    <a:schemeClr val="tx1">
                      <a:lumMod val="75000"/>
                      <a:lumOff val="25000"/>
                    </a:schemeClr>
                  </a:solidFill>
                  <a:latin typeface="+mn-ea"/>
                  <a:sym typeface="Century Gothic" panose="020B0502020202020204" pitchFamily="34" charset="0"/>
                </a:rPr>
                <a:t>REPOSITORIES</a:t>
              </a:r>
              <a:endParaRPr lang="zh-CN" altLang="en-US" sz="3200" b="1" dirty="0">
                <a:solidFill>
                  <a:schemeClr val="tx1">
                    <a:lumMod val="75000"/>
                    <a:lumOff val="25000"/>
                  </a:schemeClr>
                </a:solidFill>
                <a:latin typeface="+mn-ea"/>
                <a:sym typeface="Century Gothic" panose="020B0502020202020204" pitchFamily="34" charset="0"/>
              </a:endParaRPr>
            </a:p>
          </p:txBody>
        </p:sp>
      </p:grpSp>
      <p:grpSp>
        <p:nvGrpSpPr>
          <p:cNvPr id="8" name="组合 7">
            <a:extLst>
              <a:ext uri="{FF2B5EF4-FFF2-40B4-BE49-F238E27FC236}">
                <a16:creationId xmlns:a16="http://schemas.microsoft.com/office/drawing/2014/main" id="{5A68265F-B789-C112-8792-5EEABB94BF95}"/>
              </a:ext>
            </a:extLst>
          </p:cNvPr>
          <p:cNvGrpSpPr/>
          <p:nvPr/>
        </p:nvGrpSpPr>
        <p:grpSpPr>
          <a:xfrm>
            <a:off x="1037846" y="333830"/>
            <a:ext cx="10116308" cy="584775"/>
            <a:chOff x="555797" y="409128"/>
            <a:chExt cx="10116308" cy="584775"/>
          </a:xfrm>
        </p:grpSpPr>
        <p:sp>
          <p:nvSpPr>
            <p:cNvPr id="9" name="文本框 8">
              <a:extLst>
                <a:ext uri="{FF2B5EF4-FFF2-40B4-BE49-F238E27FC236}">
                  <a16:creationId xmlns:a16="http://schemas.microsoft.com/office/drawing/2014/main" id="{5A34FC12-A66D-6352-2AAC-179CABD2CB72}"/>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SYSTEM WALKTHROUGH</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10" name="直接连接符 9">
              <a:extLst>
                <a:ext uri="{FF2B5EF4-FFF2-40B4-BE49-F238E27FC236}">
                  <a16:creationId xmlns:a16="http://schemas.microsoft.com/office/drawing/2014/main" id="{49C12BAC-5276-0B80-F792-A8CC843C30E5}"/>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3234C248-C5CB-170D-0CC7-B4EE84F39836}"/>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2" name="星形: 五角 11">
            <a:extLst>
              <a:ext uri="{FF2B5EF4-FFF2-40B4-BE49-F238E27FC236}">
                <a16:creationId xmlns:a16="http://schemas.microsoft.com/office/drawing/2014/main" id="{6D85E981-E9F3-A35C-82F8-E412E87DC63E}"/>
              </a:ext>
            </a:extLst>
          </p:cNvPr>
          <p:cNvSpPr>
            <a:spLocks noChangeAspect="1"/>
          </p:cNvSpPr>
          <p:nvPr/>
        </p:nvSpPr>
        <p:spPr>
          <a:xfrm rot="19864560">
            <a:off x="1109290" y="3194796"/>
            <a:ext cx="252000" cy="252000"/>
          </a:xfrm>
          <a:prstGeom prst="star5">
            <a:avLst>
              <a:gd name="adj" fmla="val 27075"/>
              <a:gd name="hf" fmla="val 105146"/>
              <a:gd name="vf" fmla="val 110557"/>
            </a:avLst>
          </a:prstGeom>
          <a:gradFill flip="none" rotWithShape="1">
            <a:gsLst>
              <a:gs pos="0">
                <a:schemeClr val="accent4">
                  <a:lumMod val="60000"/>
                  <a:lumOff val="40000"/>
                  <a:shade val="30000"/>
                  <a:satMod val="115000"/>
                </a:schemeClr>
              </a:gs>
              <a:gs pos="50000">
                <a:schemeClr val="accent4">
                  <a:lumMod val="60000"/>
                  <a:lumOff val="40000"/>
                  <a:shade val="67500"/>
                  <a:satMod val="115000"/>
                </a:schemeClr>
              </a:gs>
              <a:gs pos="100000">
                <a:schemeClr val="accent4">
                  <a:lumMod val="60000"/>
                  <a:lumOff val="40000"/>
                  <a:shade val="100000"/>
                  <a:satMod val="115000"/>
                </a:schemeClr>
              </a:gs>
            </a:gsLst>
            <a:path path="circle">
              <a:fillToRect t="100000" r="100000"/>
            </a:path>
            <a:tileRect l="-100000" b="-100000"/>
          </a:gradFill>
          <a:ln>
            <a:noFill/>
          </a:ln>
          <a:effectLst>
            <a:glow rad="101600">
              <a:schemeClr val="accent4">
                <a:satMod val="175000"/>
                <a:alpha val="40000"/>
              </a:schemeClr>
            </a:glow>
          </a:effectLst>
          <a:scene3d>
            <a:camera prst="orthographicFront"/>
            <a:lightRig rig="threePt" dir="t"/>
          </a:scene3d>
          <a:sp3d>
            <a:bevelT w="139700" prst="cross"/>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glow rad="228600">
                  <a:schemeClr val="accent4">
                    <a:satMod val="175000"/>
                    <a:alpha val="40000"/>
                  </a:schemeClr>
                </a:glow>
              </a:effectLst>
            </a:endParaRPr>
          </a:p>
        </p:txBody>
      </p:sp>
    </p:spTree>
    <p:extLst>
      <p:ext uri="{BB962C8B-B14F-4D97-AF65-F5344CB8AC3E}">
        <p14:creationId xmlns:p14="http://schemas.microsoft.com/office/powerpoint/2010/main" val="284802531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446D29-8CBB-2BC0-253A-42029B49864D}"/>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E7281927-7D6C-8806-278B-D4A4333F6EB7}"/>
              </a:ext>
            </a:extLst>
          </p:cNvPr>
          <p:cNvSpPr txBox="1"/>
          <p:nvPr/>
        </p:nvSpPr>
        <p:spPr>
          <a:xfrm>
            <a:off x="244115" y="3316699"/>
            <a:ext cx="3074817" cy="1077218"/>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DETAILED</a:t>
            </a:r>
          </a:p>
          <a:p>
            <a:pPr algn="ctr"/>
            <a:r>
              <a:rPr lang="en-US" altLang="zh-CN" sz="3200" b="1" dirty="0">
                <a:solidFill>
                  <a:schemeClr val="tx1">
                    <a:lumMod val="75000"/>
                    <a:lumOff val="25000"/>
                  </a:schemeClr>
                </a:solidFill>
                <a:latin typeface="+mn-ea"/>
                <a:sym typeface="Century Gothic" panose="020B0502020202020204" pitchFamily="34" charset="0"/>
              </a:rPr>
              <a:t>INFOMATION</a:t>
            </a:r>
            <a:endParaRPr lang="zh-CN" altLang="en-US" sz="3200" b="1" dirty="0">
              <a:solidFill>
                <a:schemeClr val="tx1">
                  <a:lumMod val="75000"/>
                  <a:lumOff val="25000"/>
                </a:schemeClr>
              </a:solidFill>
              <a:latin typeface="+mn-ea"/>
              <a:sym typeface="Century Gothic" panose="020B0502020202020204" pitchFamily="34" charset="0"/>
            </a:endParaRPr>
          </a:p>
        </p:txBody>
      </p:sp>
      <p:pic>
        <p:nvPicPr>
          <p:cNvPr id="4" name="图片 3">
            <a:extLst>
              <a:ext uri="{FF2B5EF4-FFF2-40B4-BE49-F238E27FC236}">
                <a16:creationId xmlns:a16="http://schemas.microsoft.com/office/drawing/2014/main" id="{1C924D55-18A8-7BDC-B8C0-B5AB9E805529}"/>
              </a:ext>
            </a:extLst>
          </p:cNvPr>
          <p:cNvPicPr>
            <a:picLocks noChangeAspect="1"/>
          </p:cNvPicPr>
          <p:nvPr/>
        </p:nvPicPr>
        <p:blipFill>
          <a:blip r:embed="rId3"/>
          <a:stretch>
            <a:fillRect/>
          </a:stretch>
        </p:blipFill>
        <p:spPr>
          <a:xfrm>
            <a:off x="3776149" y="2545100"/>
            <a:ext cx="7920000" cy="2450238"/>
          </a:xfrm>
          <a:prstGeom prst="roundRect">
            <a:avLst>
              <a:gd name="adj" fmla="val 5443"/>
            </a:avLst>
          </a:prstGeom>
          <a:effectLst>
            <a:outerShdw blurRad="63500" sx="102000" sy="102000" algn="ctr" rotWithShape="0">
              <a:prstClr val="black">
                <a:alpha val="40000"/>
              </a:prstClr>
            </a:outerShdw>
          </a:effectLst>
        </p:spPr>
      </p:pic>
      <p:grpSp>
        <p:nvGrpSpPr>
          <p:cNvPr id="5" name="组合 4">
            <a:extLst>
              <a:ext uri="{FF2B5EF4-FFF2-40B4-BE49-F238E27FC236}">
                <a16:creationId xmlns:a16="http://schemas.microsoft.com/office/drawing/2014/main" id="{B49A29DE-F547-093D-6866-2C90337EF7A9}"/>
              </a:ext>
            </a:extLst>
          </p:cNvPr>
          <p:cNvGrpSpPr/>
          <p:nvPr/>
        </p:nvGrpSpPr>
        <p:grpSpPr>
          <a:xfrm>
            <a:off x="1037846" y="333830"/>
            <a:ext cx="10116308" cy="584775"/>
            <a:chOff x="555797" y="409128"/>
            <a:chExt cx="10116308" cy="584775"/>
          </a:xfrm>
        </p:grpSpPr>
        <p:sp>
          <p:nvSpPr>
            <p:cNvPr id="6" name="文本框 5">
              <a:extLst>
                <a:ext uri="{FF2B5EF4-FFF2-40B4-BE49-F238E27FC236}">
                  <a16:creationId xmlns:a16="http://schemas.microsoft.com/office/drawing/2014/main" id="{4647A135-DA26-B50A-116E-101A18BAB095}"/>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SYSTEM WALKTHROUGH</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7" name="直接连接符 6">
              <a:extLst>
                <a:ext uri="{FF2B5EF4-FFF2-40B4-BE49-F238E27FC236}">
                  <a16:creationId xmlns:a16="http://schemas.microsoft.com/office/drawing/2014/main" id="{F39D2A7F-DBD8-0561-564F-130ECD122F4E}"/>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9A777DE7-1F2E-11A8-9942-364E88FC1EE3}"/>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010931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07BAB-5688-A611-4FAB-70098A94E2B2}"/>
            </a:ext>
          </a:extLst>
        </p:cNvPr>
        <p:cNvGrpSpPr/>
        <p:nvPr/>
      </p:nvGrpSpPr>
      <p:grpSpPr>
        <a:xfrm>
          <a:off x="0" y="0"/>
          <a:ext cx="0" cy="0"/>
          <a:chOff x="0" y="0"/>
          <a:chExt cx="0" cy="0"/>
        </a:xfrm>
      </p:grpSpPr>
      <p:pic>
        <p:nvPicPr>
          <p:cNvPr id="2" name="图片 1">
            <a:extLst>
              <a:ext uri="{FF2B5EF4-FFF2-40B4-BE49-F238E27FC236}">
                <a16:creationId xmlns:a16="http://schemas.microsoft.com/office/drawing/2014/main" id="{C06CB29C-469C-71D4-8B7B-AC035F673C4A}"/>
              </a:ext>
            </a:extLst>
          </p:cNvPr>
          <p:cNvPicPr>
            <a:picLocks noChangeAspect="1"/>
          </p:cNvPicPr>
          <p:nvPr/>
        </p:nvPicPr>
        <p:blipFill>
          <a:blip r:embed="rId3"/>
          <a:srcRect l="978" t="1202" r="1780" b="2474"/>
          <a:stretch>
            <a:fillRect/>
          </a:stretch>
        </p:blipFill>
        <p:spPr>
          <a:xfrm>
            <a:off x="3776149" y="1491612"/>
            <a:ext cx="7920000" cy="4727391"/>
          </a:xfrm>
          <a:prstGeom prst="roundRect">
            <a:avLst>
              <a:gd name="adj" fmla="val 2702"/>
            </a:avLst>
          </a:prstGeom>
          <a:effectLst>
            <a:outerShdw blurRad="63500" sx="102000" sy="102000" algn="ctr" rotWithShape="0">
              <a:prstClr val="black">
                <a:alpha val="40000"/>
              </a:prstClr>
            </a:outerShdw>
          </a:effectLst>
        </p:spPr>
      </p:pic>
      <p:sp>
        <p:nvSpPr>
          <p:cNvPr id="3" name="文本框 2">
            <a:extLst>
              <a:ext uri="{FF2B5EF4-FFF2-40B4-BE49-F238E27FC236}">
                <a16:creationId xmlns:a16="http://schemas.microsoft.com/office/drawing/2014/main" id="{5FDA1EFB-D365-60FD-DA3E-842E26CF03E8}"/>
              </a:ext>
            </a:extLst>
          </p:cNvPr>
          <p:cNvSpPr txBox="1"/>
          <p:nvPr/>
        </p:nvSpPr>
        <p:spPr>
          <a:xfrm>
            <a:off x="244115" y="3316699"/>
            <a:ext cx="3074817" cy="1569660"/>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STOCK</a:t>
            </a:r>
          </a:p>
          <a:p>
            <a:pPr algn="ctr"/>
            <a:r>
              <a:rPr lang="en-US" altLang="zh-CN" sz="3200" b="1" dirty="0">
                <a:solidFill>
                  <a:schemeClr val="tx1">
                    <a:lumMod val="75000"/>
                    <a:lumOff val="25000"/>
                  </a:schemeClr>
                </a:solidFill>
                <a:latin typeface="+mn-ea"/>
              </a:rPr>
              <a:t>LINE</a:t>
            </a:r>
          </a:p>
          <a:p>
            <a:pPr algn="ctr"/>
            <a:r>
              <a:rPr lang="en-US" altLang="zh-CN" sz="3200" b="1" dirty="0">
                <a:solidFill>
                  <a:schemeClr val="tx1">
                    <a:lumMod val="75000"/>
                    <a:lumOff val="25000"/>
                  </a:schemeClr>
                </a:solidFill>
                <a:latin typeface="+mn-ea"/>
                <a:sym typeface="Century Gothic" panose="020B0502020202020204" pitchFamily="34" charset="0"/>
              </a:rPr>
              <a:t>CHART</a:t>
            </a:r>
            <a:endParaRPr lang="zh-CN" altLang="en-US" sz="3200" b="1" dirty="0">
              <a:solidFill>
                <a:schemeClr val="tx1">
                  <a:lumMod val="75000"/>
                  <a:lumOff val="25000"/>
                </a:schemeClr>
              </a:solidFill>
              <a:latin typeface="+mn-ea"/>
              <a:sym typeface="Century Gothic" panose="020B0502020202020204" pitchFamily="34" charset="0"/>
            </a:endParaRPr>
          </a:p>
        </p:txBody>
      </p:sp>
      <p:grpSp>
        <p:nvGrpSpPr>
          <p:cNvPr id="5" name="组合 4">
            <a:extLst>
              <a:ext uri="{FF2B5EF4-FFF2-40B4-BE49-F238E27FC236}">
                <a16:creationId xmlns:a16="http://schemas.microsoft.com/office/drawing/2014/main" id="{56BFAB3F-3555-DFAF-6CA8-DE92BD545BCF}"/>
              </a:ext>
            </a:extLst>
          </p:cNvPr>
          <p:cNvGrpSpPr/>
          <p:nvPr/>
        </p:nvGrpSpPr>
        <p:grpSpPr>
          <a:xfrm>
            <a:off x="1037846" y="333830"/>
            <a:ext cx="10116308" cy="584775"/>
            <a:chOff x="555797" y="409128"/>
            <a:chExt cx="10116308" cy="584775"/>
          </a:xfrm>
        </p:grpSpPr>
        <p:sp>
          <p:nvSpPr>
            <p:cNvPr id="6" name="文本框 5">
              <a:extLst>
                <a:ext uri="{FF2B5EF4-FFF2-40B4-BE49-F238E27FC236}">
                  <a16:creationId xmlns:a16="http://schemas.microsoft.com/office/drawing/2014/main" id="{A4AF21CB-956B-C0A9-8C1D-81C03E196A75}"/>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SYSTEM WALKTHROUGH</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7" name="直接连接符 6">
              <a:extLst>
                <a:ext uri="{FF2B5EF4-FFF2-40B4-BE49-F238E27FC236}">
                  <a16:creationId xmlns:a16="http://schemas.microsoft.com/office/drawing/2014/main" id="{96CAC2F3-A99D-0CBA-2C6A-EBBE69D53733}"/>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C24457B6-6BAF-04B8-8A7D-FC3BDDE72A08}"/>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998859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080AD6-3BBE-1CCB-D0D1-4A30440FB28D}"/>
            </a:ext>
          </a:extLst>
        </p:cNvPr>
        <p:cNvGrpSpPr/>
        <p:nvPr/>
      </p:nvGrpSpPr>
      <p:grpSpPr>
        <a:xfrm>
          <a:off x="0" y="0"/>
          <a:ext cx="0" cy="0"/>
          <a:chOff x="0" y="0"/>
          <a:chExt cx="0" cy="0"/>
        </a:xfrm>
      </p:grpSpPr>
      <p:pic>
        <p:nvPicPr>
          <p:cNvPr id="4" name="图片 3">
            <a:extLst>
              <a:ext uri="{FF2B5EF4-FFF2-40B4-BE49-F238E27FC236}">
                <a16:creationId xmlns:a16="http://schemas.microsoft.com/office/drawing/2014/main" id="{29A59839-4D16-92A8-D0E1-D3785108411D}"/>
              </a:ext>
            </a:extLst>
          </p:cNvPr>
          <p:cNvPicPr>
            <a:picLocks noChangeAspect="1"/>
          </p:cNvPicPr>
          <p:nvPr/>
        </p:nvPicPr>
        <p:blipFill>
          <a:blip r:embed="rId3"/>
          <a:stretch>
            <a:fillRect/>
          </a:stretch>
        </p:blipFill>
        <p:spPr>
          <a:xfrm>
            <a:off x="3710800" y="2010971"/>
            <a:ext cx="7920000" cy="4129001"/>
          </a:xfrm>
          <a:prstGeom prst="roundRect">
            <a:avLst>
              <a:gd name="adj" fmla="val 4159"/>
            </a:avLst>
          </a:prstGeom>
          <a:effectLst>
            <a:outerShdw blurRad="63500" sx="102000" sy="102000" algn="ctr" rotWithShape="0">
              <a:prstClr val="black">
                <a:alpha val="40000"/>
              </a:prstClr>
            </a:outerShdw>
          </a:effectLst>
        </p:spPr>
      </p:pic>
      <p:sp>
        <p:nvSpPr>
          <p:cNvPr id="7" name="文本框 6">
            <a:extLst>
              <a:ext uri="{FF2B5EF4-FFF2-40B4-BE49-F238E27FC236}">
                <a16:creationId xmlns:a16="http://schemas.microsoft.com/office/drawing/2014/main" id="{76A60CF8-B731-1545-2B9C-FAD9EB97DCF2}"/>
              </a:ext>
            </a:extLst>
          </p:cNvPr>
          <p:cNvSpPr txBox="1"/>
          <p:nvPr/>
        </p:nvSpPr>
        <p:spPr>
          <a:xfrm>
            <a:off x="337933" y="2172306"/>
            <a:ext cx="2712042" cy="1077218"/>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sym typeface="Century Gothic" panose="020B0502020202020204" pitchFamily="34" charset="0"/>
              </a:rPr>
              <a:t>GENERAL</a:t>
            </a:r>
          </a:p>
          <a:p>
            <a:pPr algn="ctr"/>
            <a:r>
              <a:rPr lang="en-US" altLang="zh-CN" sz="3200" b="1" dirty="0">
                <a:solidFill>
                  <a:schemeClr val="tx1">
                    <a:lumMod val="75000"/>
                    <a:lumOff val="25000"/>
                  </a:schemeClr>
                </a:solidFill>
                <a:latin typeface="+mn-ea"/>
                <a:sym typeface="Century Gothic" panose="020B0502020202020204" pitchFamily="34" charset="0"/>
              </a:rPr>
              <a:t>VIEW</a:t>
            </a:r>
            <a:endParaRPr lang="zh-CN" altLang="en-US" sz="3200" b="1" dirty="0">
              <a:solidFill>
                <a:schemeClr val="tx1">
                  <a:lumMod val="75000"/>
                  <a:lumOff val="25000"/>
                </a:schemeClr>
              </a:solidFill>
              <a:latin typeface="+mn-ea"/>
              <a:sym typeface="Century Gothic" panose="020B0502020202020204" pitchFamily="34" charset="0"/>
            </a:endParaRPr>
          </a:p>
        </p:txBody>
      </p:sp>
      <p:sp>
        <p:nvSpPr>
          <p:cNvPr id="8" name="矩形 7">
            <a:extLst>
              <a:ext uri="{FF2B5EF4-FFF2-40B4-BE49-F238E27FC236}">
                <a16:creationId xmlns:a16="http://schemas.microsoft.com/office/drawing/2014/main" id="{560CF139-63CF-FE2D-C55A-E910F5D54DA0}"/>
              </a:ext>
            </a:extLst>
          </p:cNvPr>
          <p:cNvSpPr/>
          <p:nvPr/>
        </p:nvSpPr>
        <p:spPr>
          <a:xfrm>
            <a:off x="3448050" y="2385956"/>
            <a:ext cx="8299450" cy="649918"/>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72EE6C0A-03D0-F357-052C-373A163127BF}"/>
              </a:ext>
            </a:extLst>
          </p:cNvPr>
          <p:cNvSpPr/>
          <p:nvPr/>
        </p:nvSpPr>
        <p:spPr>
          <a:xfrm>
            <a:off x="3448050" y="3130550"/>
            <a:ext cx="2889250" cy="3054349"/>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D164FF8E-3E31-2AD6-08CD-27C969F22CBE}"/>
              </a:ext>
            </a:extLst>
          </p:cNvPr>
          <p:cNvSpPr txBox="1"/>
          <p:nvPr/>
        </p:nvSpPr>
        <p:spPr>
          <a:xfrm>
            <a:off x="337933" y="4365336"/>
            <a:ext cx="2712042"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sym typeface="Century Gothic" panose="020B0502020202020204" pitchFamily="34" charset="0"/>
              </a:rPr>
              <a:t>PIE CHART</a:t>
            </a:r>
            <a:endParaRPr lang="zh-CN" altLang="en-US" sz="3200" b="1" dirty="0">
              <a:solidFill>
                <a:schemeClr val="tx1">
                  <a:lumMod val="75000"/>
                  <a:lumOff val="25000"/>
                </a:schemeClr>
              </a:solidFill>
              <a:latin typeface="+mn-ea"/>
              <a:sym typeface="Century Gothic" panose="020B0502020202020204" pitchFamily="34" charset="0"/>
            </a:endParaRPr>
          </a:p>
        </p:txBody>
      </p:sp>
      <p:grpSp>
        <p:nvGrpSpPr>
          <p:cNvPr id="12" name="组合 11">
            <a:extLst>
              <a:ext uri="{FF2B5EF4-FFF2-40B4-BE49-F238E27FC236}">
                <a16:creationId xmlns:a16="http://schemas.microsoft.com/office/drawing/2014/main" id="{514A9FF9-5A58-DD3C-3C13-B14E29521AB0}"/>
              </a:ext>
            </a:extLst>
          </p:cNvPr>
          <p:cNvGrpSpPr/>
          <p:nvPr/>
        </p:nvGrpSpPr>
        <p:grpSpPr>
          <a:xfrm>
            <a:off x="1037846" y="333830"/>
            <a:ext cx="10116308" cy="584775"/>
            <a:chOff x="555797" y="409128"/>
            <a:chExt cx="10116308" cy="584775"/>
          </a:xfrm>
        </p:grpSpPr>
        <p:sp>
          <p:nvSpPr>
            <p:cNvPr id="13" name="文本框 12">
              <a:extLst>
                <a:ext uri="{FF2B5EF4-FFF2-40B4-BE49-F238E27FC236}">
                  <a16:creationId xmlns:a16="http://schemas.microsoft.com/office/drawing/2014/main" id="{8B2EAB89-136D-70F2-56E0-933DA6463994}"/>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SYSTEM WALKTHROUGH</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14" name="直接连接符 13">
              <a:extLst>
                <a:ext uri="{FF2B5EF4-FFF2-40B4-BE49-F238E27FC236}">
                  <a16:creationId xmlns:a16="http://schemas.microsoft.com/office/drawing/2014/main" id="{167DEDC1-A349-FD21-552E-19DF49085B8C}"/>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8C0300F9-C8CD-0A68-9BFD-3F0D82C43347}"/>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9076235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50" fill="hold"/>
                                        <p:tgtEl>
                                          <p:spTgt spid="7"/>
                                        </p:tgtEl>
                                        <p:attrNameLst>
                                          <p:attrName>ppt_x</p:attrName>
                                        </p:attrNameLst>
                                      </p:cBhvr>
                                      <p:tavLst>
                                        <p:tav tm="0">
                                          <p:val>
                                            <p:strVal val="#ppt_x"/>
                                          </p:val>
                                        </p:tav>
                                        <p:tav tm="100000">
                                          <p:val>
                                            <p:strVal val="#ppt_x"/>
                                          </p:val>
                                        </p:tav>
                                      </p:tavLst>
                                    </p:anim>
                                    <p:anim calcmode="lin" valueType="num">
                                      <p:cBhvr additive="base">
                                        <p:cTn id="8" dur="250" fill="hold"/>
                                        <p:tgtEl>
                                          <p:spTgt spid="7"/>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250" fill="hold"/>
                                        <p:tgtEl>
                                          <p:spTgt spid="8"/>
                                        </p:tgtEl>
                                        <p:attrNameLst>
                                          <p:attrName>ppt_x</p:attrName>
                                        </p:attrNameLst>
                                      </p:cBhvr>
                                      <p:tavLst>
                                        <p:tav tm="0">
                                          <p:val>
                                            <p:strVal val="#ppt_x"/>
                                          </p:val>
                                        </p:tav>
                                        <p:tav tm="100000">
                                          <p:val>
                                            <p:strVal val="#ppt_x"/>
                                          </p:val>
                                        </p:tav>
                                      </p:tavLst>
                                    </p:anim>
                                    <p:anim calcmode="lin" valueType="num">
                                      <p:cBhvr additive="base">
                                        <p:cTn id="13" dur="25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ppt_x"/>
                                          </p:val>
                                        </p:tav>
                                        <p:tav tm="100000">
                                          <p:val>
                                            <p:strVal val="#ppt_x"/>
                                          </p:val>
                                        </p:tav>
                                      </p:tavLst>
                                    </p:anim>
                                    <p:anim calcmode="lin" valueType="num">
                                      <p:cBhvr additive="base">
                                        <p:cTn id="19" dur="500" fill="hold"/>
                                        <p:tgtEl>
                                          <p:spTgt spid="10"/>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ppt_x"/>
                                          </p:val>
                                        </p:tav>
                                        <p:tav tm="100000">
                                          <p:val>
                                            <p:strVal val="#ppt_x"/>
                                          </p:val>
                                        </p:tav>
                                      </p:tavLst>
                                    </p:anim>
                                    <p:anim calcmode="lin" valueType="num">
                                      <p:cBhvr additive="base">
                                        <p:cTn id="2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animBg="1"/>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052550-0788-C2DB-18AC-26FBC00F36C5}"/>
            </a:ext>
          </a:extLst>
        </p:cNvPr>
        <p:cNvGrpSpPr/>
        <p:nvPr/>
      </p:nvGrpSpPr>
      <p:grpSpPr>
        <a:xfrm>
          <a:off x="0" y="0"/>
          <a:ext cx="0" cy="0"/>
          <a:chOff x="0" y="0"/>
          <a:chExt cx="0" cy="0"/>
        </a:xfrm>
      </p:grpSpPr>
      <p:pic>
        <p:nvPicPr>
          <p:cNvPr id="4" name="图片 3">
            <a:extLst>
              <a:ext uri="{FF2B5EF4-FFF2-40B4-BE49-F238E27FC236}">
                <a16:creationId xmlns:a16="http://schemas.microsoft.com/office/drawing/2014/main" id="{4F1784D6-4826-54B1-9245-49F276E82BFD}"/>
              </a:ext>
            </a:extLst>
          </p:cNvPr>
          <p:cNvPicPr>
            <a:picLocks noChangeAspect="1"/>
          </p:cNvPicPr>
          <p:nvPr/>
        </p:nvPicPr>
        <p:blipFill>
          <a:blip r:embed="rId3"/>
          <a:stretch>
            <a:fillRect/>
          </a:stretch>
        </p:blipFill>
        <p:spPr>
          <a:xfrm>
            <a:off x="700900" y="1801421"/>
            <a:ext cx="7920000" cy="4129001"/>
          </a:xfrm>
          <a:prstGeom prst="roundRect">
            <a:avLst>
              <a:gd name="adj" fmla="val 4159"/>
            </a:avLst>
          </a:prstGeom>
          <a:effectLst>
            <a:outerShdw blurRad="63500" sx="102000" sy="102000" algn="ctr" rotWithShape="0">
              <a:prstClr val="black">
                <a:alpha val="40000"/>
              </a:prstClr>
            </a:outerShdw>
          </a:effectLst>
        </p:spPr>
      </p:pic>
      <p:sp>
        <p:nvSpPr>
          <p:cNvPr id="8" name="矩形 7">
            <a:extLst>
              <a:ext uri="{FF2B5EF4-FFF2-40B4-BE49-F238E27FC236}">
                <a16:creationId xmlns:a16="http://schemas.microsoft.com/office/drawing/2014/main" id="{80306C3E-F33F-5443-2E65-EDAB67C670A7}"/>
              </a:ext>
            </a:extLst>
          </p:cNvPr>
          <p:cNvSpPr/>
          <p:nvPr/>
        </p:nvSpPr>
        <p:spPr>
          <a:xfrm>
            <a:off x="3314700" y="2855855"/>
            <a:ext cx="5203216" cy="2478141"/>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259261B-1B01-13EA-3756-21B69ED90E32}"/>
              </a:ext>
            </a:extLst>
          </p:cNvPr>
          <p:cNvSpPr txBox="1"/>
          <p:nvPr/>
        </p:nvSpPr>
        <p:spPr>
          <a:xfrm>
            <a:off x="8779058" y="2855855"/>
            <a:ext cx="2712042" cy="1077218"/>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sym typeface="Century Gothic" panose="020B0502020202020204" pitchFamily="34" charset="0"/>
              </a:rPr>
              <a:t>STOCK</a:t>
            </a:r>
          </a:p>
          <a:p>
            <a:pPr algn="ctr"/>
            <a:r>
              <a:rPr lang="en-US" altLang="zh-CN" sz="3200" b="1" dirty="0">
                <a:solidFill>
                  <a:schemeClr val="tx1">
                    <a:lumMod val="75000"/>
                    <a:lumOff val="25000"/>
                  </a:schemeClr>
                </a:solidFill>
                <a:latin typeface="+mn-ea"/>
                <a:sym typeface="Century Gothic" panose="020B0502020202020204" pitchFamily="34" charset="0"/>
              </a:rPr>
              <a:t>DETAILS</a:t>
            </a:r>
            <a:endParaRPr lang="zh-CN" altLang="en-US" sz="3200" b="1" dirty="0">
              <a:solidFill>
                <a:schemeClr val="tx1">
                  <a:lumMod val="75000"/>
                  <a:lumOff val="25000"/>
                </a:schemeClr>
              </a:solidFill>
              <a:latin typeface="+mn-ea"/>
              <a:sym typeface="Century Gothic" panose="020B0502020202020204" pitchFamily="34" charset="0"/>
            </a:endParaRPr>
          </a:p>
        </p:txBody>
      </p:sp>
      <p:sp>
        <p:nvSpPr>
          <p:cNvPr id="3" name="文本框 2">
            <a:extLst>
              <a:ext uri="{FF2B5EF4-FFF2-40B4-BE49-F238E27FC236}">
                <a16:creationId xmlns:a16="http://schemas.microsoft.com/office/drawing/2014/main" id="{30FB723B-E616-0707-18B5-110F77DED89A}"/>
              </a:ext>
            </a:extLst>
          </p:cNvPr>
          <p:cNvSpPr txBox="1"/>
          <p:nvPr/>
        </p:nvSpPr>
        <p:spPr>
          <a:xfrm>
            <a:off x="8779058" y="4749221"/>
            <a:ext cx="2712042"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rgbClr val="FF6685"/>
                </a:solidFill>
                <a:latin typeface="+mn-ea"/>
                <a:sym typeface="Century Gothic" panose="020B0502020202020204" pitchFamily="34" charset="0"/>
              </a:rPr>
              <a:t>SELL</a:t>
            </a:r>
            <a:endParaRPr lang="zh-CN" altLang="en-US" sz="3200" b="1" dirty="0">
              <a:solidFill>
                <a:srgbClr val="FF6685"/>
              </a:solidFill>
              <a:latin typeface="+mn-ea"/>
              <a:sym typeface="Century Gothic" panose="020B0502020202020204" pitchFamily="34" charset="0"/>
            </a:endParaRPr>
          </a:p>
        </p:txBody>
      </p:sp>
      <p:sp>
        <p:nvSpPr>
          <p:cNvPr id="5" name="矩形 4">
            <a:extLst>
              <a:ext uri="{FF2B5EF4-FFF2-40B4-BE49-F238E27FC236}">
                <a16:creationId xmlns:a16="http://schemas.microsoft.com/office/drawing/2014/main" id="{B027FB4A-1199-EAEC-5B19-53CF5065A082}"/>
              </a:ext>
            </a:extLst>
          </p:cNvPr>
          <p:cNvSpPr/>
          <p:nvPr/>
        </p:nvSpPr>
        <p:spPr>
          <a:xfrm>
            <a:off x="7816258" y="3179560"/>
            <a:ext cx="1123950" cy="2395740"/>
          </a:xfrm>
          <a:prstGeom prst="rect">
            <a:avLst/>
          </a:prstGeom>
          <a:noFill/>
          <a:ln w="28575">
            <a:solidFill>
              <a:srgbClr val="FF668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9E50F41B-5C41-0E8C-A47E-10766F155FE9}"/>
              </a:ext>
            </a:extLst>
          </p:cNvPr>
          <p:cNvGrpSpPr/>
          <p:nvPr/>
        </p:nvGrpSpPr>
        <p:grpSpPr>
          <a:xfrm>
            <a:off x="1037846" y="333830"/>
            <a:ext cx="10116308" cy="584775"/>
            <a:chOff x="555797" y="409128"/>
            <a:chExt cx="10116308" cy="584775"/>
          </a:xfrm>
        </p:grpSpPr>
        <p:sp>
          <p:nvSpPr>
            <p:cNvPr id="11" name="文本框 10">
              <a:extLst>
                <a:ext uri="{FF2B5EF4-FFF2-40B4-BE49-F238E27FC236}">
                  <a16:creationId xmlns:a16="http://schemas.microsoft.com/office/drawing/2014/main" id="{C538E396-E269-2F92-46EA-6DE3B682DF54}"/>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SYSTEM WALKTHROUGH</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12" name="直接连接符 11">
              <a:extLst>
                <a:ext uri="{FF2B5EF4-FFF2-40B4-BE49-F238E27FC236}">
                  <a16:creationId xmlns:a16="http://schemas.microsoft.com/office/drawing/2014/main" id="{964E1319-02A0-B794-C75C-CC47AF31E6C7}"/>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608AD060-210D-A6E0-7B8A-23C80D782433}"/>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2414611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fill="hold"/>
                                        <p:tgtEl>
                                          <p:spTgt spid="3"/>
                                        </p:tgtEl>
                                        <p:attrNameLst>
                                          <p:attrName>ppt_x</p:attrName>
                                        </p:attrNameLst>
                                      </p:cBhvr>
                                      <p:tavLst>
                                        <p:tav tm="0">
                                          <p:val>
                                            <p:strVal val="#ppt_x"/>
                                          </p:val>
                                        </p:tav>
                                        <p:tav tm="100000">
                                          <p:val>
                                            <p:strVal val="#ppt_x"/>
                                          </p:val>
                                        </p:tav>
                                      </p:tavLst>
                                    </p:anim>
                                    <p:anim calcmode="lin" valueType="num">
                                      <p:cBhvr additive="base">
                                        <p:cTn id="19" dur="500" fill="hold"/>
                                        <p:tgtEl>
                                          <p:spTgt spid="3"/>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ppt_x"/>
                                          </p:val>
                                        </p:tav>
                                        <p:tav tm="100000">
                                          <p:val>
                                            <p:strVal val="#ppt_x"/>
                                          </p:val>
                                        </p:tav>
                                      </p:tavLst>
                                    </p:anim>
                                    <p:anim calcmode="lin" valueType="num">
                                      <p:cBhvr additive="base">
                                        <p:cTn id="2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P spid="3" grpId="0"/>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DA9609-BF80-0276-1FBF-A7B7732CF7F4}"/>
            </a:ext>
          </a:extLst>
        </p:cNvPr>
        <p:cNvGrpSpPr/>
        <p:nvPr/>
      </p:nvGrpSpPr>
      <p:grpSpPr>
        <a:xfrm>
          <a:off x="0" y="0"/>
          <a:ext cx="0" cy="0"/>
          <a:chOff x="0" y="0"/>
          <a:chExt cx="0" cy="0"/>
        </a:xfrm>
      </p:grpSpPr>
      <p:grpSp>
        <p:nvGrpSpPr>
          <p:cNvPr id="3" name="组合 2">
            <a:extLst>
              <a:ext uri="{FF2B5EF4-FFF2-40B4-BE49-F238E27FC236}">
                <a16:creationId xmlns:a16="http://schemas.microsoft.com/office/drawing/2014/main" id="{BFD0B384-7CD1-3634-4566-938FB283A68E}"/>
              </a:ext>
            </a:extLst>
          </p:cNvPr>
          <p:cNvGrpSpPr/>
          <p:nvPr/>
        </p:nvGrpSpPr>
        <p:grpSpPr>
          <a:xfrm>
            <a:off x="1037846" y="333830"/>
            <a:ext cx="10116308" cy="584775"/>
            <a:chOff x="555797" y="409128"/>
            <a:chExt cx="10116308" cy="584775"/>
          </a:xfrm>
        </p:grpSpPr>
        <p:sp>
          <p:nvSpPr>
            <p:cNvPr id="4" name="文本框 3">
              <a:extLst>
                <a:ext uri="{FF2B5EF4-FFF2-40B4-BE49-F238E27FC236}">
                  <a16:creationId xmlns:a16="http://schemas.microsoft.com/office/drawing/2014/main" id="{65C04CAF-4200-7563-59AE-370607331837}"/>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DEMO</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5" name="直接连接符 4">
              <a:extLst>
                <a:ext uri="{FF2B5EF4-FFF2-40B4-BE49-F238E27FC236}">
                  <a16:creationId xmlns:a16="http://schemas.microsoft.com/office/drawing/2014/main" id="{044CAB68-A4C2-B272-FA9A-100564EE2730}"/>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45FD1668-8C34-5E2F-1BD8-9DB57F427426}"/>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8" name="文本占位符 7">
            <a:extLst>
              <a:ext uri="{FF2B5EF4-FFF2-40B4-BE49-F238E27FC236}">
                <a16:creationId xmlns:a16="http://schemas.microsoft.com/office/drawing/2014/main" id="{679E887C-1121-C41A-01CA-116789812B4C}"/>
              </a:ext>
            </a:extLst>
          </p:cNvPr>
          <p:cNvSpPr txBox="1">
            <a:spLocks/>
          </p:cNvSpPr>
          <p:nvPr/>
        </p:nvSpPr>
        <p:spPr>
          <a:xfrm>
            <a:off x="2001520" y="2971800"/>
            <a:ext cx="8188960" cy="914400"/>
          </a:xfrm>
          <a:prstGeom prst="rect">
            <a:avLst/>
          </a:prstGeom>
        </p:spPr>
        <p:txBody>
          <a:bodyPr anchor="ctr"/>
          <a:lstStyle>
            <a:lvl1pPr marL="0" indent="0" algn="ctr" defTabSz="914400" rtl="0" eaLnBrk="1" latinLnBrk="0" hangingPunct="1">
              <a:lnSpc>
                <a:spcPct val="100000"/>
              </a:lnSpc>
              <a:spcBef>
                <a:spcPts val="0"/>
              </a:spcBef>
              <a:buFont typeface="Arial" panose="020B0604020202020204" pitchFamily="34" charset="0"/>
              <a:buNone/>
              <a:defRPr sz="60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n-US" altLang="zh-CN" sz="8800" b="1" dirty="0">
                <a:solidFill>
                  <a:schemeClr val="tx1">
                    <a:lumMod val="75000"/>
                    <a:lumOff val="25000"/>
                  </a:schemeClr>
                </a:solidFill>
              </a:rPr>
              <a:t>DEMO PART</a:t>
            </a:r>
            <a:endParaRPr lang="zh-CN" altLang="en-US" sz="8800" b="1" dirty="0">
              <a:solidFill>
                <a:schemeClr val="tx1">
                  <a:lumMod val="75000"/>
                  <a:lumOff val="25000"/>
                </a:schemeClr>
              </a:solidFill>
            </a:endParaRPr>
          </a:p>
        </p:txBody>
      </p:sp>
    </p:spTree>
    <p:extLst>
      <p:ext uri="{BB962C8B-B14F-4D97-AF65-F5344CB8AC3E}">
        <p14:creationId xmlns:p14="http://schemas.microsoft.com/office/powerpoint/2010/main" val="126407613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out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srcRect t="56328"/>
          <a:stretch>
            <a:fillRect/>
          </a:stretch>
        </p:blipFill>
        <p:spPr>
          <a:xfrm>
            <a:off x="1535797" y="0"/>
            <a:ext cx="9120406" cy="3980380"/>
          </a:xfrm>
          <a:prstGeom prst="rect">
            <a:avLst/>
          </a:prstGeom>
        </p:spPr>
      </p:pic>
      <p:sp>
        <p:nvSpPr>
          <p:cNvPr id="49" name="椭圆 48"/>
          <p:cNvSpPr/>
          <p:nvPr/>
        </p:nvSpPr>
        <p:spPr>
          <a:xfrm>
            <a:off x="5214425" y="1431023"/>
            <a:ext cx="1763150" cy="1763150"/>
          </a:xfrm>
          <a:prstGeom prst="ellipse">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0" b="1" i="1" dirty="0">
                <a:latin typeface="Century Gothic" panose="020B0502020202020204" pitchFamily="34" charset="0"/>
              </a:rPr>
              <a:t>3</a:t>
            </a:r>
            <a:endParaRPr lang="zh-CN" altLang="en-US" sz="8000" b="1" i="1" dirty="0">
              <a:latin typeface="Century Gothic" panose="020B0502020202020204" pitchFamily="34" charset="0"/>
            </a:endParaRPr>
          </a:p>
        </p:txBody>
      </p:sp>
      <p:sp>
        <p:nvSpPr>
          <p:cNvPr id="66" name="文本占位符 9">
            <a:extLst>
              <a:ext uri="{FF2B5EF4-FFF2-40B4-BE49-F238E27FC236}">
                <a16:creationId xmlns:a16="http://schemas.microsoft.com/office/drawing/2014/main" id="{1B1FCE69-1AED-4FEB-99A4-55238AB15BDA}"/>
              </a:ext>
            </a:extLst>
          </p:cNvPr>
          <p:cNvSpPr txBox="1">
            <a:spLocks/>
          </p:cNvSpPr>
          <p:nvPr/>
        </p:nvSpPr>
        <p:spPr>
          <a:xfrm>
            <a:off x="4475089" y="410311"/>
            <a:ext cx="3241822" cy="532224"/>
          </a:xfrm>
          <a:prstGeom prst="rect">
            <a:avLst/>
          </a:prstGeom>
        </p:spPr>
        <p:txBody>
          <a:bodyPr anchor="ctr"/>
          <a:lstStyle>
            <a:lvl1pPr marL="0" indent="0" algn="ctr" defTabSz="914400" rtl="0" eaLnBrk="1" latinLnBrk="0" hangingPunct="1">
              <a:lnSpc>
                <a:spcPct val="100000"/>
              </a:lnSpc>
              <a:spcBef>
                <a:spcPts val="0"/>
              </a:spcBef>
              <a:buFont typeface="Arial" panose="020B0604020202020204" pitchFamily="34" charset="0"/>
              <a:buNone/>
              <a:defRPr sz="2400" b="1" kern="1200" spc="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altLang="zh-CN" sz="4000" b="1" i="0" u="none" strike="noStrike" kern="1200" cap="none" spc="0" normalizeH="0" baseline="0" noProof="0" dirty="0">
                <a:ln>
                  <a:noFill/>
                </a:ln>
                <a:solidFill>
                  <a:sysClr val="window" lastClr="FFFFFF"/>
                </a:solidFill>
                <a:effectLst/>
                <a:uLnTx/>
                <a:uFillTx/>
                <a:latin typeface="Century Gothic" panose="020B0502020202020204" pitchFamily="34" charset="0"/>
                <a:ea typeface="微软雅黑" panose="020B0503020204020204" pitchFamily="34" charset="-122"/>
                <a:sym typeface="Century Gothic" panose="020B0502020202020204" pitchFamily="34" charset="0"/>
              </a:rPr>
              <a:t>PART </a:t>
            </a:r>
            <a:r>
              <a:rPr lang="en-US" altLang="zh-CN" sz="4000" dirty="0">
                <a:solidFill>
                  <a:sysClr val="window" lastClr="FFFFFF"/>
                </a:solidFill>
                <a:latin typeface="Century Gothic" panose="020B0502020202020204" pitchFamily="34" charset="0"/>
                <a:ea typeface="微软雅黑" panose="020B0503020204020204" pitchFamily="34" charset="-122"/>
                <a:sym typeface="Century Gothic" panose="020B0502020202020204" pitchFamily="34" charset="0"/>
              </a:rPr>
              <a:t>THREE</a:t>
            </a:r>
            <a:endParaRPr kumimoji="0" lang="zh-CN" altLang="en-US" sz="4000" b="1" i="0" u="none" strike="noStrike" kern="1200" cap="none" spc="0" normalizeH="0" baseline="0" noProof="0" dirty="0">
              <a:ln>
                <a:noFill/>
              </a:ln>
              <a:solidFill>
                <a:sysClr val="window" lastClr="FFFFFF"/>
              </a:solidFill>
              <a:effectLst/>
              <a:uLnTx/>
              <a:uFillTx/>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67" name="文本占位符 7">
            <a:extLst>
              <a:ext uri="{FF2B5EF4-FFF2-40B4-BE49-F238E27FC236}">
                <a16:creationId xmlns:a16="http://schemas.microsoft.com/office/drawing/2014/main" id="{54B5420B-F77B-4B34-B605-F509A55B5081}"/>
              </a:ext>
            </a:extLst>
          </p:cNvPr>
          <p:cNvSpPr txBox="1">
            <a:spLocks/>
          </p:cNvSpPr>
          <p:nvPr/>
        </p:nvSpPr>
        <p:spPr>
          <a:xfrm>
            <a:off x="2067559" y="4319788"/>
            <a:ext cx="8188960" cy="914400"/>
          </a:xfrm>
          <a:prstGeom prst="rect">
            <a:avLst/>
          </a:prstGeom>
        </p:spPr>
        <p:txBody>
          <a:bodyPr anchor="ctr"/>
          <a:lstStyle>
            <a:lvl1pPr marL="0" indent="0" algn="ctr" defTabSz="914400" rtl="0" eaLnBrk="1" latinLnBrk="0" hangingPunct="1">
              <a:lnSpc>
                <a:spcPct val="100000"/>
              </a:lnSpc>
              <a:spcBef>
                <a:spcPts val="0"/>
              </a:spcBef>
              <a:buFont typeface="Arial" panose="020B0604020202020204" pitchFamily="34" charset="0"/>
              <a:buNone/>
              <a:defRPr sz="60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n-US" altLang="zh-CN" sz="3200" b="1" dirty="0">
                <a:solidFill>
                  <a:schemeClr val="tx1">
                    <a:lumMod val="75000"/>
                    <a:lumOff val="25000"/>
                  </a:schemeClr>
                </a:solidFill>
              </a:rPr>
              <a:t>TECH &amp; SUMMARY</a:t>
            </a:r>
            <a:endParaRPr lang="zh-CN" altLang="en-US" sz="3200" b="1" dirty="0">
              <a:solidFill>
                <a:schemeClr val="tx1">
                  <a:lumMod val="75000"/>
                  <a:lumOff val="25000"/>
                </a:schemeClr>
              </a:solidFill>
            </a:endParaRPr>
          </a:p>
        </p:txBody>
      </p:sp>
    </p:spTree>
    <p:extLst>
      <p:ext uri="{BB962C8B-B14F-4D97-AF65-F5344CB8AC3E}">
        <p14:creationId xmlns:p14="http://schemas.microsoft.com/office/powerpoint/2010/main" val="133037704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500" fill="hold"/>
                                        <p:tgtEl>
                                          <p:spTgt spid="49"/>
                                        </p:tgtEl>
                                        <p:attrNameLst>
                                          <p:attrName>ppt_w</p:attrName>
                                        </p:attrNameLst>
                                      </p:cBhvr>
                                      <p:tavLst>
                                        <p:tav tm="0">
                                          <p:val>
                                            <p:fltVal val="0"/>
                                          </p:val>
                                        </p:tav>
                                        <p:tav tm="100000">
                                          <p:val>
                                            <p:strVal val="#ppt_w"/>
                                          </p:val>
                                        </p:tav>
                                      </p:tavLst>
                                    </p:anim>
                                    <p:anim calcmode="lin" valueType="num">
                                      <p:cBhvr>
                                        <p:cTn id="8" dur="500" fill="hold"/>
                                        <p:tgtEl>
                                          <p:spTgt spid="49"/>
                                        </p:tgtEl>
                                        <p:attrNameLst>
                                          <p:attrName>ppt_h</p:attrName>
                                        </p:attrNameLst>
                                      </p:cBhvr>
                                      <p:tavLst>
                                        <p:tav tm="0">
                                          <p:val>
                                            <p:fltVal val="0"/>
                                          </p:val>
                                        </p:tav>
                                        <p:tav tm="100000">
                                          <p:val>
                                            <p:strVal val="#ppt_h"/>
                                          </p:val>
                                        </p:tav>
                                      </p:tavLst>
                                    </p:anim>
                                    <p:animEffect transition="in" filter="fade">
                                      <p:cBhvr>
                                        <p:cTn id="9" dur="500"/>
                                        <p:tgtEl>
                                          <p:spTgt spid="49"/>
                                        </p:tgtEl>
                                      </p:cBhvr>
                                    </p:animEffect>
                                  </p:childTnLst>
                                </p:cTn>
                              </p:par>
                            </p:childTnLst>
                          </p:cTn>
                        </p:par>
                        <p:par>
                          <p:cTn id="10" fill="hold">
                            <p:stCondLst>
                              <p:cond delay="500"/>
                            </p:stCondLst>
                            <p:childTnLst>
                              <p:par>
                                <p:cTn id="11" presetID="16" presetClass="entr" presetSubtype="37" fill="hold" grpId="0" nodeType="afterEffect">
                                  <p:stCondLst>
                                    <p:cond delay="0"/>
                                  </p:stCondLst>
                                  <p:childTnLst>
                                    <p:set>
                                      <p:cBhvr>
                                        <p:cTn id="12" dur="1" fill="hold">
                                          <p:stCondLst>
                                            <p:cond delay="0"/>
                                          </p:stCondLst>
                                        </p:cTn>
                                        <p:tgtEl>
                                          <p:spTgt spid="66"/>
                                        </p:tgtEl>
                                        <p:attrNameLst>
                                          <p:attrName>style.visibility</p:attrName>
                                        </p:attrNameLst>
                                      </p:cBhvr>
                                      <p:to>
                                        <p:strVal val="visible"/>
                                      </p:to>
                                    </p:set>
                                    <p:animEffect transition="in" filter="barn(outVertical)">
                                      <p:cBhvr>
                                        <p:cTn id="13" dur="500"/>
                                        <p:tgtEl>
                                          <p:spTgt spid="66"/>
                                        </p:tgtEl>
                                      </p:cBhvr>
                                    </p:animEffect>
                                  </p:childTnLst>
                                </p:cTn>
                              </p:par>
                            </p:childTnLst>
                          </p:cTn>
                        </p:par>
                        <p:par>
                          <p:cTn id="14" fill="hold">
                            <p:stCondLst>
                              <p:cond delay="1000"/>
                            </p:stCondLst>
                            <p:childTnLst>
                              <p:par>
                                <p:cTn id="15" presetID="16" presetClass="entr" presetSubtype="37" fill="hold" grpId="0" nodeType="afterEffect">
                                  <p:stCondLst>
                                    <p:cond delay="0"/>
                                  </p:stCondLst>
                                  <p:childTnLst>
                                    <p:set>
                                      <p:cBhvr>
                                        <p:cTn id="16" dur="1" fill="hold">
                                          <p:stCondLst>
                                            <p:cond delay="0"/>
                                          </p:stCondLst>
                                        </p:cTn>
                                        <p:tgtEl>
                                          <p:spTgt spid="67"/>
                                        </p:tgtEl>
                                        <p:attrNameLst>
                                          <p:attrName>style.visibility</p:attrName>
                                        </p:attrNameLst>
                                      </p:cBhvr>
                                      <p:to>
                                        <p:strVal val="visible"/>
                                      </p:to>
                                    </p:set>
                                    <p:animEffect transition="in" filter="barn(outVertical)">
                                      <p:cBhvr>
                                        <p:cTn id="17"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66" grpId="0"/>
      <p:bldP spid="6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4">
            <a:extLst>
              <a:ext uri="{FF2B5EF4-FFF2-40B4-BE49-F238E27FC236}">
                <a16:creationId xmlns:a16="http://schemas.microsoft.com/office/drawing/2014/main" id="{71532577-7996-8F04-E125-0A463E54C6EA}"/>
              </a:ext>
            </a:extLst>
          </p:cNvPr>
          <p:cNvSpPr/>
          <p:nvPr/>
        </p:nvSpPr>
        <p:spPr>
          <a:xfrm>
            <a:off x="4269267" y="3159811"/>
            <a:ext cx="1987467" cy="730102"/>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Backend</a:t>
            </a:r>
            <a:endParaRPr lang="zh-CN" altLang="en-US" dirty="0">
              <a:latin typeface="+mn-ea"/>
            </a:endParaRPr>
          </a:p>
        </p:txBody>
      </p:sp>
      <p:sp>
        <p:nvSpPr>
          <p:cNvPr id="6" name="矩形: 圆角 5">
            <a:extLst>
              <a:ext uri="{FF2B5EF4-FFF2-40B4-BE49-F238E27FC236}">
                <a16:creationId xmlns:a16="http://schemas.microsoft.com/office/drawing/2014/main" id="{F759F421-6A35-7F5A-5562-450B1E9AA684}"/>
              </a:ext>
            </a:extLst>
          </p:cNvPr>
          <p:cNvSpPr/>
          <p:nvPr/>
        </p:nvSpPr>
        <p:spPr>
          <a:xfrm>
            <a:off x="4269267" y="4834553"/>
            <a:ext cx="1956390" cy="730102"/>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Frontend</a:t>
            </a:r>
            <a:endParaRPr lang="zh-CN" altLang="en-US" dirty="0">
              <a:latin typeface="+mn-ea"/>
            </a:endParaRPr>
          </a:p>
        </p:txBody>
      </p:sp>
      <p:sp>
        <p:nvSpPr>
          <p:cNvPr id="2" name="矩形: 圆角 1">
            <a:extLst>
              <a:ext uri="{FF2B5EF4-FFF2-40B4-BE49-F238E27FC236}">
                <a16:creationId xmlns:a16="http://schemas.microsoft.com/office/drawing/2014/main" id="{378C248B-8E27-FCD1-72AA-90FA7950CD01}"/>
              </a:ext>
            </a:extLst>
          </p:cNvPr>
          <p:cNvSpPr/>
          <p:nvPr/>
        </p:nvSpPr>
        <p:spPr>
          <a:xfrm>
            <a:off x="4269267" y="1525531"/>
            <a:ext cx="1956390" cy="730102"/>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Database</a:t>
            </a:r>
            <a:endParaRPr lang="zh-CN" altLang="en-US" dirty="0">
              <a:latin typeface="+mn-ea"/>
            </a:endParaRPr>
          </a:p>
        </p:txBody>
      </p:sp>
      <p:sp>
        <p:nvSpPr>
          <p:cNvPr id="3" name="矩形: 圆角 2">
            <a:extLst>
              <a:ext uri="{FF2B5EF4-FFF2-40B4-BE49-F238E27FC236}">
                <a16:creationId xmlns:a16="http://schemas.microsoft.com/office/drawing/2014/main" id="{425D006A-F28D-F12D-81F7-4EA870509FEC}"/>
              </a:ext>
            </a:extLst>
          </p:cNvPr>
          <p:cNvSpPr/>
          <p:nvPr/>
        </p:nvSpPr>
        <p:spPr>
          <a:xfrm>
            <a:off x="1262544" y="3107265"/>
            <a:ext cx="1956390" cy="730102"/>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External API</a:t>
            </a:r>
            <a:endParaRPr lang="zh-CN" altLang="en-US" dirty="0">
              <a:latin typeface="+mn-ea"/>
            </a:endParaRPr>
          </a:p>
        </p:txBody>
      </p:sp>
      <p:cxnSp>
        <p:nvCxnSpPr>
          <p:cNvPr id="7" name="直接箭头连接符 6">
            <a:extLst>
              <a:ext uri="{FF2B5EF4-FFF2-40B4-BE49-F238E27FC236}">
                <a16:creationId xmlns:a16="http://schemas.microsoft.com/office/drawing/2014/main" id="{BCC62F22-161C-414B-244A-4D4BEF063506}"/>
              </a:ext>
            </a:extLst>
          </p:cNvPr>
          <p:cNvCxnSpPr>
            <a:cxnSpLocks/>
          </p:cNvCxnSpPr>
          <p:nvPr/>
        </p:nvCxnSpPr>
        <p:spPr>
          <a:xfrm flipH="1">
            <a:off x="3233905" y="3345985"/>
            <a:ext cx="99124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12039C3C-FF3F-3069-FE46-C649B0D7EFDB}"/>
              </a:ext>
            </a:extLst>
          </p:cNvPr>
          <p:cNvCxnSpPr>
            <a:cxnSpLocks/>
          </p:cNvCxnSpPr>
          <p:nvPr/>
        </p:nvCxnSpPr>
        <p:spPr>
          <a:xfrm>
            <a:off x="3244335" y="3620797"/>
            <a:ext cx="98081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1810D666-884B-14E8-2948-7886FDE8775B}"/>
              </a:ext>
            </a:extLst>
          </p:cNvPr>
          <p:cNvSpPr txBox="1"/>
          <p:nvPr/>
        </p:nvSpPr>
        <p:spPr>
          <a:xfrm>
            <a:off x="3342997" y="2975142"/>
            <a:ext cx="926270" cy="369332"/>
          </a:xfrm>
          <a:prstGeom prst="rect">
            <a:avLst/>
          </a:prstGeom>
          <a:noFill/>
        </p:spPr>
        <p:txBody>
          <a:bodyPr wrap="square" rtlCol="0">
            <a:spAutoFit/>
          </a:bodyPr>
          <a:lstStyle/>
          <a:p>
            <a:r>
              <a:rPr lang="en-US" altLang="zh-CN" b="1" dirty="0">
                <a:latin typeface="+mn-ea"/>
              </a:rPr>
              <a:t>Query</a:t>
            </a:r>
            <a:endParaRPr lang="zh-CN" altLang="en-US" b="1" dirty="0">
              <a:latin typeface="+mn-ea"/>
            </a:endParaRPr>
          </a:p>
        </p:txBody>
      </p:sp>
      <p:sp>
        <p:nvSpPr>
          <p:cNvPr id="16" name="文本框 15">
            <a:extLst>
              <a:ext uri="{FF2B5EF4-FFF2-40B4-BE49-F238E27FC236}">
                <a16:creationId xmlns:a16="http://schemas.microsoft.com/office/drawing/2014/main" id="{14B7AF40-66D4-2224-5C0B-78391DC60B28}"/>
              </a:ext>
            </a:extLst>
          </p:cNvPr>
          <p:cNvSpPr txBox="1"/>
          <p:nvPr/>
        </p:nvSpPr>
        <p:spPr>
          <a:xfrm>
            <a:off x="3421202" y="3581605"/>
            <a:ext cx="926270" cy="369332"/>
          </a:xfrm>
          <a:prstGeom prst="rect">
            <a:avLst/>
          </a:prstGeom>
          <a:noFill/>
        </p:spPr>
        <p:txBody>
          <a:bodyPr wrap="square" rtlCol="0">
            <a:spAutoFit/>
          </a:bodyPr>
          <a:lstStyle/>
          <a:p>
            <a:r>
              <a:rPr lang="en-US" altLang="zh-CN" b="1" dirty="0">
                <a:latin typeface="+mn-ea"/>
              </a:rPr>
              <a:t>Data</a:t>
            </a:r>
            <a:endParaRPr lang="zh-CN" altLang="en-US" b="1" dirty="0">
              <a:latin typeface="+mn-ea"/>
            </a:endParaRPr>
          </a:p>
        </p:txBody>
      </p:sp>
      <p:cxnSp>
        <p:nvCxnSpPr>
          <p:cNvPr id="19" name="直接箭头连接符 18">
            <a:extLst>
              <a:ext uri="{FF2B5EF4-FFF2-40B4-BE49-F238E27FC236}">
                <a16:creationId xmlns:a16="http://schemas.microsoft.com/office/drawing/2014/main" id="{14074ABA-A5EF-5E54-FA93-3E46BB5F4767}"/>
              </a:ext>
            </a:extLst>
          </p:cNvPr>
          <p:cNvCxnSpPr>
            <a:cxnSpLocks/>
          </p:cNvCxnSpPr>
          <p:nvPr/>
        </p:nvCxnSpPr>
        <p:spPr>
          <a:xfrm flipV="1">
            <a:off x="4977286" y="2308629"/>
            <a:ext cx="0" cy="79863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D40FA5FB-EB0B-A0AD-E979-AD14D78BD4DF}"/>
              </a:ext>
            </a:extLst>
          </p:cNvPr>
          <p:cNvSpPr txBox="1"/>
          <p:nvPr/>
        </p:nvSpPr>
        <p:spPr>
          <a:xfrm>
            <a:off x="2882571" y="2462050"/>
            <a:ext cx="2094715" cy="369332"/>
          </a:xfrm>
          <a:prstGeom prst="rect">
            <a:avLst/>
          </a:prstGeom>
          <a:noFill/>
        </p:spPr>
        <p:txBody>
          <a:bodyPr wrap="square" rtlCol="0">
            <a:spAutoFit/>
          </a:bodyPr>
          <a:lstStyle/>
          <a:p>
            <a:r>
              <a:rPr lang="en-US" altLang="zh-CN" b="1" dirty="0">
                <a:latin typeface="+mn-ea"/>
              </a:rPr>
              <a:t>Import &amp; Query</a:t>
            </a:r>
            <a:endParaRPr lang="zh-CN" altLang="en-US" b="1" dirty="0">
              <a:latin typeface="+mn-ea"/>
            </a:endParaRPr>
          </a:p>
        </p:txBody>
      </p:sp>
      <p:sp>
        <p:nvSpPr>
          <p:cNvPr id="23" name="文本框 22">
            <a:extLst>
              <a:ext uri="{FF2B5EF4-FFF2-40B4-BE49-F238E27FC236}">
                <a16:creationId xmlns:a16="http://schemas.microsoft.com/office/drawing/2014/main" id="{DCA9D9AF-4125-E2DE-D214-F0FDE88E1B3D}"/>
              </a:ext>
            </a:extLst>
          </p:cNvPr>
          <p:cNvSpPr txBox="1"/>
          <p:nvPr/>
        </p:nvSpPr>
        <p:spPr>
          <a:xfrm>
            <a:off x="5263000" y="2487688"/>
            <a:ext cx="1273163" cy="369332"/>
          </a:xfrm>
          <a:prstGeom prst="rect">
            <a:avLst/>
          </a:prstGeom>
          <a:noFill/>
        </p:spPr>
        <p:txBody>
          <a:bodyPr wrap="square" rtlCol="0">
            <a:spAutoFit/>
          </a:bodyPr>
          <a:lstStyle/>
          <a:p>
            <a:pPr algn="ctr"/>
            <a:r>
              <a:rPr lang="en-US" altLang="zh-CN" b="1" dirty="0">
                <a:latin typeface="+mn-ea"/>
              </a:rPr>
              <a:t>Data</a:t>
            </a:r>
            <a:endParaRPr lang="zh-CN" altLang="en-US" b="1" dirty="0">
              <a:latin typeface="+mn-ea"/>
            </a:endParaRPr>
          </a:p>
        </p:txBody>
      </p:sp>
      <p:cxnSp>
        <p:nvCxnSpPr>
          <p:cNvPr id="26" name="直接箭头连接符 25">
            <a:extLst>
              <a:ext uri="{FF2B5EF4-FFF2-40B4-BE49-F238E27FC236}">
                <a16:creationId xmlns:a16="http://schemas.microsoft.com/office/drawing/2014/main" id="{C169E3CB-BFA6-98B7-97EF-717F72EC83F8}"/>
              </a:ext>
            </a:extLst>
          </p:cNvPr>
          <p:cNvCxnSpPr>
            <a:cxnSpLocks/>
          </p:cNvCxnSpPr>
          <p:nvPr/>
        </p:nvCxnSpPr>
        <p:spPr>
          <a:xfrm>
            <a:off x="5464565" y="2308179"/>
            <a:ext cx="0" cy="79908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3C0D5049-776F-63DF-9284-87B97F8ED333}"/>
              </a:ext>
            </a:extLst>
          </p:cNvPr>
          <p:cNvCxnSpPr>
            <a:cxnSpLocks/>
          </p:cNvCxnSpPr>
          <p:nvPr/>
        </p:nvCxnSpPr>
        <p:spPr>
          <a:xfrm>
            <a:off x="4965254" y="3959380"/>
            <a:ext cx="0" cy="79908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9FF6428B-E82D-901B-041F-E1921CBE8B12}"/>
              </a:ext>
            </a:extLst>
          </p:cNvPr>
          <p:cNvCxnSpPr>
            <a:cxnSpLocks/>
          </p:cNvCxnSpPr>
          <p:nvPr/>
        </p:nvCxnSpPr>
        <p:spPr>
          <a:xfrm flipV="1">
            <a:off x="5464565" y="3986509"/>
            <a:ext cx="0" cy="77195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id="{75D4ABBF-9CB8-5666-7CE9-8B1BF240922B}"/>
              </a:ext>
            </a:extLst>
          </p:cNvPr>
          <p:cNvSpPr txBox="1"/>
          <p:nvPr/>
        </p:nvSpPr>
        <p:spPr>
          <a:xfrm>
            <a:off x="3994183" y="4162430"/>
            <a:ext cx="1052700" cy="369332"/>
          </a:xfrm>
          <a:prstGeom prst="rect">
            <a:avLst/>
          </a:prstGeom>
          <a:noFill/>
        </p:spPr>
        <p:txBody>
          <a:bodyPr wrap="square" rtlCol="0">
            <a:spAutoFit/>
          </a:bodyPr>
          <a:lstStyle/>
          <a:p>
            <a:pPr algn="ctr"/>
            <a:r>
              <a:rPr lang="en-US" altLang="zh-CN" b="1" dirty="0">
                <a:latin typeface="+mn-ea"/>
              </a:rPr>
              <a:t>Data</a:t>
            </a:r>
            <a:endParaRPr lang="zh-CN" altLang="en-US" b="1" dirty="0">
              <a:latin typeface="+mn-ea"/>
            </a:endParaRPr>
          </a:p>
        </p:txBody>
      </p:sp>
      <p:sp>
        <p:nvSpPr>
          <p:cNvPr id="35" name="文本框 34">
            <a:extLst>
              <a:ext uri="{FF2B5EF4-FFF2-40B4-BE49-F238E27FC236}">
                <a16:creationId xmlns:a16="http://schemas.microsoft.com/office/drawing/2014/main" id="{2A16DABD-6104-F984-9FF6-056D3DD6D9D9}"/>
              </a:ext>
            </a:extLst>
          </p:cNvPr>
          <p:cNvSpPr txBox="1"/>
          <p:nvPr/>
        </p:nvSpPr>
        <p:spPr>
          <a:xfrm>
            <a:off x="5427573" y="4192704"/>
            <a:ext cx="1179861" cy="369332"/>
          </a:xfrm>
          <a:prstGeom prst="rect">
            <a:avLst/>
          </a:prstGeom>
          <a:noFill/>
        </p:spPr>
        <p:txBody>
          <a:bodyPr wrap="square" rtlCol="0">
            <a:spAutoFit/>
          </a:bodyPr>
          <a:lstStyle/>
          <a:p>
            <a:pPr algn="ctr"/>
            <a:r>
              <a:rPr lang="en-US" altLang="zh-CN" b="1" dirty="0">
                <a:latin typeface="+mn-ea"/>
              </a:rPr>
              <a:t>Request</a:t>
            </a:r>
            <a:endParaRPr lang="zh-CN" altLang="en-US" b="1" dirty="0">
              <a:latin typeface="+mn-ea"/>
            </a:endParaRPr>
          </a:p>
        </p:txBody>
      </p:sp>
      <p:sp>
        <p:nvSpPr>
          <p:cNvPr id="36" name="箭头: 右 35">
            <a:extLst>
              <a:ext uri="{FF2B5EF4-FFF2-40B4-BE49-F238E27FC236}">
                <a16:creationId xmlns:a16="http://schemas.microsoft.com/office/drawing/2014/main" id="{39171C46-9071-6BF0-2CB0-A900CA8A3CAA}"/>
              </a:ext>
            </a:extLst>
          </p:cNvPr>
          <p:cNvSpPr/>
          <p:nvPr/>
        </p:nvSpPr>
        <p:spPr>
          <a:xfrm>
            <a:off x="6706023" y="4236442"/>
            <a:ext cx="944479" cy="475464"/>
          </a:xfrm>
          <a:prstGeom prst="rightArrow">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F1E877AF-BC46-ADE6-55CD-2FD1E5CF0BF2}"/>
              </a:ext>
            </a:extLst>
          </p:cNvPr>
          <p:cNvSpPr txBox="1"/>
          <p:nvPr/>
        </p:nvSpPr>
        <p:spPr>
          <a:xfrm>
            <a:off x="6290095" y="3925645"/>
            <a:ext cx="1776333" cy="369332"/>
          </a:xfrm>
          <a:prstGeom prst="rect">
            <a:avLst/>
          </a:prstGeom>
          <a:noFill/>
        </p:spPr>
        <p:txBody>
          <a:bodyPr wrap="square" rtlCol="0">
            <a:spAutoFit/>
          </a:bodyPr>
          <a:lstStyle/>
          <a:p>
            <a:pPr algn="ctr"/>
            <a:r>
              <a:rPr lang="en-US" altLang="zh-CN" b="1" dirty="0">
                <a:latin typeface="+mn-ea"/>
              </a:rPr>
              <a:t>Internal API</a:t>
            </a:r>
            <a:endParaRPr lang="zh-CN" altLang="en-US" b="1" dirty="0">
              <a:latin typeface="+mn-ea"/>
            </a:endParaRPr>
          </a:p>
        </p:txBody>
      </p:sp>
      <p:cxnSp>
        <p:nvCxnSpPr>
          <p:cNvPr id="38" name="直接箭头连接符 37">
            <a:extLst>
              <a:ext uri="{FF2B5EF4-FFF2-40B4-BE49-F238E27FC236}">
                <a16:creationId xmlns:a16="http://schemas.microsoft.com/office/drawing/2014/main" id="{D3B41A3A-3133-3B93-2602-F7F25D437FB5}"/>
              </a:ext>
            </a:extLst>
          </p:cNvPr>
          <p:cNvCxnSpPr>
            <a:cxnSpLocks/>
            <a:stCxn id="6" idx="2"/>
            <a:endCxn id="53" idx="0"/>
          </p:cNvCxnSpPr>
          <p:nvPr/>
        </p:nvCxnSpPr>
        <p:spPr>
          <a:xfrm>
            <a:off x="5247462" y="5564655"/>
            <a:ext cx="0" cy="391526"/>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3" name="矩形: 圆角 52">
            <a:extLst>
              <a:ext uri="{FF2B5EF4-FFF2-40B4-BE49-F238E27FC236}">
                <a16:creationId xmlns:a16="http://schemas.microsoft.com/office/drawing/2014/main" id="{986EDE2A-7113-D993-B19C-D91B4A1BDB95}"/>
              </a:ext>
            </a:extLst>
          </p:cNvPr>
          <p:cNvSpPr/>
          <p:nvPr/>
        </p:nvSpPr>
        <p:spPr>
          <a:xfrm>
            <a:off x="4269267" y="5956181"/>
            <a:ext cx="1956390" cy="730102"/>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UI</a:t>
            </a:r>
            <a:endParaRPr lang="zh-CN" altLang="en-US" dirty="0">
              <a:latin typeface="+mn-ea"/>
            </a:endParaRPr>
          </a:p>
        </p:txBody>
      </p:sp>
      <p:sp>
        <p:nvSpPr>
          <p:cNvPr id="60" name="文本框 59">
            <a:extLst>
              <a:ext uri="{FF2B5EF4-FFF2-40B4-BE49-F238E27FC236}">
                <a16:creationId xmlns:a16="http://schemas.microsoft.com/office/drawing/2014/main" id="{C9C20D55-4A48-6E4E-1C9C-1493FC64810A}"/>
              </a:ext>
            </a:extLst>
          </p:cNvPr>
          <p:cNvSpPr txBox="1"/>
          <p:nvPr/>
        </p:nvSpPr>
        <p:spPr>
          <a:xfrm>
            <a:off x="5342623" y="5575752"/>
            <a:ext cx="1034715" cy="369332"/>
          </a:xfrm>
          <a:prstGeom prst="rect">
            <a:avLst/>
          </a:prstGeom>
          <a:noFill/>
        </p:spPr>
        <p:txBody>
          <a:bodyPr wrap="square" rtlCol="0">
            <a:spAutoFit/>
          </a:bodyPr>
          <a:lstStyle/>
          <a:p>
            <a:pPr algn="ctr"/>
            <a:r>
              <a:rPr lang="en-US" altLang="zh-CN" b="1" dirty="0">
                <a:latin typeface="+mn-ea"/>
              </a:rPr>
              <a:t>Event</a:t>
            </a:r>
            <a:endParaRPr lang="zh-CN" altLang="en-US" b="1" dirty="0">
              <a:latin typeface="+mn-ea"/>
            </a:endParaRPr>
          </a:p>
        </p:txBody>
      </p:sp>
      <p:sp>
        <p:nvSpPr>
          <p:cNvPr id="63" name="左大括号 62">
            <a:extLst>
              <a:ext uri="{FF2B5EF4-FFF2-40B4-BE49-F238E27FC236}">
                <a16:creationId xmlns:a16="http://schemas.microsoft.com/office/drawing/2014/main" id="{047FDC41-B9EC-A3B2-B337-84B62BB481B3}"/>
              </a:ext>
            </a:extLst>
          </p:cNvPr>
          <p:cNvSpPr/>
          <p:nvPr/>
        </p:nvSpPr>
        <p:spPr>
          <a:xfrm>
            <a:off x="7867836" y="1188302"/>
            <a:ext cx="482858" cy="5400000"/>
          </a:xfrm>
          <a:prstGeom prst="leftBrace">
            <a:avLst>
              <a:gd name="adj1" fmla="val 8333"/>
              <a:gd name="adj2" fmla="val 60191"/>
            </a:avLst>
          </a:prstGeom>
          <a:ln w="12700" cap="rnd">
            <a:solidFill>
              <a:schemeClr val="tx1"/>
            </a:solidFill>
            <a:miter lim="800000"/>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719448BD-A5EE-249D-2FAA-5B1012895F60}"/>
              </a:ext>
            </a:extLst>
          </p:cNvPr>
          <p:cNvSpPr txBox="1"/>
          <p:nvPr/>
        </p:nvSpPr>
        <p:spPr>
          <a:xfrm>
            <a:off x="8445854" y="755239"/>
            <a:ext cx="3572001" cy="6102761"/>
          </a:xfrm>
          <a:prstGeom prst="rect">
            <a:avLst/>
          </a:prstGeom>
          <a:noFill/>
        </p:spPr>
        <p:txBody>
          <a:bodyPr wrap="square" rtlCol="0">
            <a:spAutoFit/>
          </a:bodyPr>
          <a:lstStyle/>
          <a:p>
            <a:pPr>
              <a:lnSpc>
                <a:spcPct val="200000"/>
              </a:lnSpc>
            </a:pPr>
            <a:r>
              <a:rPr lang="en-US" altLang="zh-CN" dirty="0">
                <a:latin typeface="+mn-ea"/>
              </a:rPr>
              <a:t>/</a:t>
            </a:r>
            <a:r>
              <a:rPr lang="en-US" altLang="zh-CN" dirty="0" err="1">
                <a:latin typeface="+mn-ea"/>
              </a:rPr>
              <a:t>tab_six</a:t>
            </a:r>
            <a:r>
              <a:rPr lang="en-US" altLang="zh-CN" dirty="0">
                <a:latin typeface="+mn-ea"/>
              </a:rPr>
              <a:t>/login</a:t>
            </a:r>
          </a:p>
          <a:p>
            <a:pPr>
              <a:lnSpc>
                <a:spcPct val="200000"/>
              </a:lnSpc>
            </a:pPr>
            <a:r>
              <a:rPr lang="en-US" altLang="zh-CN" dirty="0">
                <a:latin typeface="+mn-ea"/>
              </a:rPr>
              <a:t>/</a:t>
            </a:r>
            <a:r>
              <a:rPr lang="en-US" altLang="zh-CN" dirty="0" err="1">
                <a:latin typeface="+mn-ea"/>
              </a:rPr>
              <a:t>tab_six</a:t>
            </a:r>
            <a:r>
              <a:rPr lang="en-US" altLang="zh-CN" dirty="0">
                <a:latin typeface="+mn-ea"/>
              </a:rPr>
              <a:t>/</a:t>
            </a:r>
            <a:r>
              <a:rPr lang="en-US" altLang="zh-CN" dirty="0" err="1">
                <a:latin typeface="+mn-ea"/>
              </a:rPr>
              <a:t>mysql</a:t>
            </a:r>
            <a:r>
              <a:rPr lang="en-US" altLang="zh-CN" dirty="0">
                <a:latin typeface="+mn-ea"/>
              </a:rPr>
              <a:t>/</a:t>
            </a:r>
            <a:r>
              <a:rPr lang="en-US" altLang="zh-CN" dirty="0" err="1">
                <a:latin typeface="+mn-ea"/>
              </a:rPr>
              <a:t>init</a:t>
            </a:r>
            <a:endParaRPr lang="en-US" altLang="zh-CN" dirty="0">
              <a:latin typeface="+mn-ea"/>
            </a:endParaRPr>
          </a:p>
          <a:p>
            <a:pPr>
              <a:lnSpc>
                <a:spcPct val="200000"/>
              </a:lnSpc>
            </a:pPr>
            <a:r>
              <a:rPr lang="en-US" altLang="zh-CN" dirty="0">
                <a:latin typeface="+mn-ea"/>
              </a:rPr>
              <a:t>/</a:t>
            </a:r>
            <a:r>
              <a:rPr lang="en-US" altLang="zh-CN" dirty="0" err="1">
                <a:latin typeface="+mn-ea"/>
              </a:rPr>
              <a:t>tab_six</a:t>
            </a:r>
            <a:r>
              <a:rPr lang="en-US" altLang="zh-CN" dirty="0">
                <a:latin typeface="+mn-ea"/>
              </a:rPr>
              <a:t>/</a:t>
            </a:r>
            <a:r>
              <a:rPr lang="en-US" altLang="zh-CN" dirty="0" err="1">
                <a:latin typeface="+mn-ea"/>
              </a:rPr>
              <a:t>mysql</a:t>
            </a:r>
            <a:r>
              <a:rPr lang="en-US" altLang="zh-CN" dirty="0">
                <a:latin typeface="+mn-ea"/>
              </a:rPr>
              <a:t> /create-tables</a:t>
            </a:r>
          </a:p>
          <a:p>
            <a:pPr>
              <a:lnSpc>
                <a:spcPct val="200000"/>
              </a:lnSpc>
            </a:pPr>
            <a:r>
              <a:rPr lang="en-US" altLang="zh-CN" dirty="0">
                <a:latin typeface="+mn-ea"/>
              </a:rPr>
              <a:t>/</a:t>
            </a:r>
            <a:r>
              <a:rPr lang="en-US" altLang="zh-CN" dirty="0" err="1">
                <a:latin typeface="+mn-ea"/>
              </a:rPr>
              <a:t>tab_six</a:t>
            </a:r>
            <a:r>
              <a:rPr lang="en-US" altLang="zh-CN" dirty="0">
                <a:latin typeface="+mn-ea"/>
              </a:rPr>
              <a:t>/stock/update</a:t>
            </a:r>
          </a:p>
          <a:p>
            <a:pPr>
              <a:lnSpc>
                <a:spcPct val="200000"/>
              </a:lnSpc>
            </a:pPr>
            <a:r>
              <a:rPr lang="en-US" altLang="zh-CN" dirty="0">
                <a:latin typeface="+mn-ea"/>
              </a:rPr>
              <a:t>/</a:t>
            </a:r>
            <a:r>
              <a:rPr lang="en-US" altLang="zh-CN" dirty="0" err="1">
                <a:latin typeface="+mn-ea"/>
              </a:rPr>
              <a:t>tab_six</a:t>
            </a:r>
            <a:r>
              <a:rPr lang="en-US" altLang="zh-CN" dirty="0">
                <a:latin typeface="+mn-ea"/>
              </a:rPr>
              <a:t>/stock/delete</a:t>
            </a:r>
          </a:p>
          <a:p>
            <a:pPr>
              <a:lnSpc>
                <a:spcPct val="200000"/>
              </a:lnSpc>
            </a:pPr>
            <a:r>
              <a:rPr lang="en-US" altLang="zh-CN" dirty="0">
                <a:latin typeface="+mn-ea"/>
              </a:rPr>
              <a:t>/</a:t>
            </a:r>
            <a:r>
              <a:rPr lang="en-US" altLang="zh-CN" dirty="0" err="1">
                <a:latin typeface="+mn-ea"/>
              </a:rPr>
              <a:t>tab_six</a:t>
            </a:r>
            <a:r>
              <a:rPr lang="en-US" altLang="zh-CN" dirty="0">
                <a:latin typeface="+mn-ea"/>
              </a:rPr>
              <a:t>/stock/</a:t>
            </a:r>
            <a:r>
              <a:rPr lang="en-US" altLang="zh-CN" dirty="0" err="1">
                <a:latin typeface="+mn-ea"/>
              </a:rPr>
              <a:t>getFromDB</a:t>
            </a:r>
            <a:endParaRPr lang="en-US" altLang="zh-CN" dirty="0">
              <a:latin typeface="+mn-ea"/>
            </a:endParaRPr>
          </a:p>
          <a:p>
            <a:pPr>
              <a:lnSpc>
                <a:spcPct val="200000"/>
              </a:lnSpc>
            </a:pPr>
            <a:r>
              <a:rPr lang="en-US" altLang="zh-CN" dirty="0">
                <a:latin typeface="+mn-ea"/>
              </a:rPr>
              <a:t>/</a:t>
            </a:r>
            <a:r>
              <a:rPr lang="en-US" altLang="zh-CN" dirty="0" err="1">
                <a:latin typeface="+mn-ea"/>
              </a:rPr>
              <a:t>tab_six</a:t>
            </a:r>
            <a:r>
              <a:rPr lang="en-US" altLang="zh-CN" dirty="0">
                <a:latin typeface="+mn-ea"/>
              </a:rPr>
              <a:t>/stock/</a:t>
            </a:r>
            <a:r>
              <a:rPr lang="en-US" altLang="zh-CN" dirty="0" err="1">
                <a:latin typeface="+mn-ea"/>
              </a:rPr>
              <a:t>getLastFromDB</a:t>
            </a:r>
            <a:endParaRPr lang="en-US" altLang="zh-CN" dirty="0">
              <a:latin typeface="+mn-ea"/>
            </a:endParaRPr>
          </a:p>
          <a:p>
            <a:pPr>
              <a:lnSpc>
                <a:spcPct val="200000"/>
              </a:lnSpc>
            </a:pPr>
            <a:r>
              <a:rPr lang="en-US" altLang="zh-CN" dirty="0">
                <a:latin typeface="+mn-ea"/>
              </a:rPr>
              <a:t>/</a:t>
            </a:r>
            <a:r>
              <a:rPr lang="en-US" altLang="zh-CN" dirty="0" err="1">
                <a:latin typeface="+mn-ea"/>
              </a:rPr>
              <a:t>tab_six</a:t>
            </a:r>
            <a:r>
              <a:rPr lang="en-US" altLang="zh-CN" dirty="0">
                <a:latin typeface="+mn-ea"/>
              </a:rPr>
              <a:t>/stock/ external</a:t>
            </a:r>
          </a:p>
          <a:p>
            <a:pPr>
              <a:lnSpc>
                <a:spcPct val="200000"/>
              </a:lnSpc>
            </a:pPr>
            <a:r>
              <a:rPr lang="en-US" altLang="zh-CN" dirty="0">
                <a:latin typeface="+mn-ea"/>
              </a:rPr>
              <a:t>/</a:t>
            </a:r>
            <a:r>
              <a:rPr lang="en-US" altLang="zh-CN" dirty="0" err="1">
                <a:latin typeface="+mn-ea"/>
              </a:rPr>
              <a:t>tab_six</a:t>
            </a:r>
            <a:r>
              <a:rPr lang="en-US" altLang="zh-CN" dirty="0">
                <a:latin typeface="+mn-ea"/>
              </a:rPr>
              <a:t>/exchange/</a:t>
            </a:r>
            <a:r>
              <a:rPr lang="en-US" altLang="zh-CN" dirty="0" err="1">
                <a:latin typeface="+mn-ea"/>
              </a:rPr>
              <a:t>buyingIn</a:t>
            </a:r>
            <a:endParaRPr lang="en-US" altLang="zh-CN" dirty="0">
              <a:latin typeface="+mn-ea"/>
            </a:endParaRPr>
          </a:p>
          <a:p>
            <a:pPr>
              <a:lnSpc>
                <a:spcPct val="200000"/>
              </a:lnSpc>
            </a:pPr>
            <a:r>
              <a:rPr lang="en-US" altLang="zh-CN" dirty="0">
                <a:latin typeface="+mn-ea"/>
              </a:rPr>
              <a:t>/</a:t>
            </a:r>
            <a:r>
              <a:rPr lang="en-US" altLang="zh-CN" dirty="0" err="1">
                <a:latin typeface="+mn-ea"/>
              </a:rPr>
              <a:t>tab_six</a:t>
            </a:r>
            <a:r>
              <a:rPr lang="en-US" altLang="zh-CN" dirty="0">
                <a:latin typeface="+mn-ea"/>
              </a:rPr>
              <a:t>/</a:t>
            </a:r>
            <a:r>
              <a:rPr lang="en-US" altLang="zh-CN" dirty="0" err="1">
                <a:latin typeface="+mn-ea"/>
              </a:rPr>
              <a:t>buyingOut</a:t>
            </a:r>
            <a:endParaRPr lang="en-US" altLang="zh-CN" dirty="0">
              <a:latin typeface="+mn-ea"/>
            </a:endParaRPr>
          </a:p>
          <a:p>
            <a:pPr>
              <a:lnSpc>
                <a:spcPct val="200000"/>
              </a:lnSpc>
            </a:pPr>
            <a:r>
              <a:rPr lang="en-US" altLang="zh-CN" dirty="0">
                <a:latin typeface="+mn-ea"/>
              </a:rPr>
              <a:t>/</a:t>
            </a:r>
            <a:r>
              <a:rPr lang="en-US" altLang="zh-CN" dirty="0" err="1">
                <a:latin typeface="+mn-ea"/>
              </a:rPr>
              <a:t>tab_six</a:t>
            </a:r>
            <a:r>
              <a:rPr lang="en-US" altLang="zh-CN" dirty="0">
                <a:latin typeface="+mn-ea"/>
              </a:rPr>
              <a:t>/position/get</a:t>
            </a:r>
          </a:p>
        </p:txBody>
      </p:sp>
      <p:grpSp>
        <p:nvGrpSpPr>
          <p:cNvPr id="8" name="组合 7">
            <a:extLst>
              <a:ext uri="{FF2B5EF4-FFF2-40B4-BE49-F238E27FC236}">
                <a16:creationId xmlns:a16="http://schemas.microsoft.com/office/drawing/2014/main" id="{58154010-5302-D8E7-37FF-9744E5C14B6E}"/>
              </a:ext>
            </a:extLst>
          </p:cNvPr>
          <p:cNvGrpSpPr/>
          <p:nvPr/>
        </p:nvGrpSpPr>
        <p:grpSpPr>
          <a:xfrm>
            <a:off x="1037846" y="333830"/>
            <a:ext cx="10116308" cy="584775"/>
            <a:chOff x="555797" y="409128"/>
            <a:chExt cx="10116308" cy="584775"/>
          </a:xfrm>
        </p:grpSpPr>
        <p:sp>
          <p:nvSpPr>
            <p:cNvPr id="9" name="文本框 8">
              <a:extLst>
                <a:ext uri="{FF2B5EF4-FFF2-40B4-BE49-F238E27FC236}">
                  <a16:creationId xmlns:a16="http://schemas.microsoft.com/office/drawing/2014/main" id="{F303E9E6-3F2F-7481-9E84-7D356F155798}"/>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TECH</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11" name="直接连接符 10">
              <a:extLst>
                <a:ext uri="{FF2B5EF4-FFF2-40B4-BE49-F238E27FC236}">
                  <a16:creationId xmlns:a16="http://schemas.microsoft.com/office/drawing/2014/main" id="{208FB09D-EDDA-1B9D-A773-BF01D918D8A4}"/>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826638D9-9B5C-34F3-4340-2B77EC12299C}"/>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3" name="文本框 12">
            <a:extLst>
              <a:ext uri="{FF2B5EF4-FFF2-40B4-BE49-F238E27FC236}">
                <a16:creationId xmlns:a16="http://schemas.microsoft.com/office/drawing/2014/main" id="{EE179F51-41E0-7E45-80D4-1236103CD83D}"/>
              </a:ext>
            </a:extLst>
          </p:cNvPr>
          <p:cNvSpPr txBox="1"/>
          <p:nvPr/>
        </p:nvSpPr>
        <p:spPr>
          <a:xfrm>
            <a:off x="417477" y="4758466"/>
            <a:ext cx="3595798" cy="1077218"/>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sym typeface="Century Gothic" panose="020B0502020202020204" pitchFamily="34" charset="0"/>
              </a:rPr>
              <a:t>PROJECT</a:t>
            </a:r>
          </a:p>
          <a:p>
            <a:pPr algn="ctr"/>
            <a:r>
              <a:rPr lang="en-US" altLang="zh-CN" sz="3200" b="1" dirty="0">
                <a:solidFill>
                  <a:schemeClr val="tx1">
                    <a:lumMod val="75000"/>
                    <a:lumOff val="25000"/>
                  </a:schemeClr>
                </a:solidFill>
                <a:latin typeface="+mn-ea"/>
                <a:sym typeface="Century Gothic" panose="020B0502020202020204" pitchFamily="34" charset="0"/>
              </a:rPr>
              <a:t>ARCHITECTURE</a:t>
            </a:r>
            <a:endParaRPr lang="zh-CN" altLang="en-US" sz="3200" b="1" dirty="0">
              <a:solidFill>
                <a:schemeClr val="tx1">
                  <a:lumMod val="75000"/>
                  <a:lumOff val="25000"/>
                </a:schemeClr>
              </a:solidFill>
              <a:latin typeface="+mn-ea"/>
              <a:sym typeface="Century Gothic" panose="020B0502020202020204" pitchFamily="34" charset="0"/>
            </a:endParaRPr>
          </a:p>
        </p:txBody>
      </p:sp>
    </p:spTree>
    <p:extLst>
      <p:ext uri="{BB962C8B-B14F-4D97-AF65-F5344CB8AC3E}">
        <p14:creationId xmlns:p14="http://schemas.microsoft.com/office/powerpoint/2010/main" val="66790033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5ADF42-B5A2-DFBF-2817-18B71266CF38}"/>
            </a:ext>
          </a:extLst>
        </p:cNvPr>
        <p:cNvGrpSpPr/>
        <p:nvPr/>
      </p:nvGrpSpPr>
      <p:grpSpPr>
        <a:xfrm>
          <a:off x="0" y="0"/>
          <a:ext cx="0" cy="0"/>
          <a:chOff x="0" y="0"/>
          <a:chExt cx="0" cy="0"/>
        </a:xfrm>
      </p:grpSpPr>
      <p:grpSp>
        <p:nvGrpSpPr>
          <p:cNvPr id="15" name="组合 14">
            <a:extLst>
              <a:ext uri="{FF2B5EF4-FFF2-40B4-BE49-F238E27FC236}">
                <a16:creationId xmlns:a16="http://schemas.microsoft.com/office/drawing/2014/main" id="{1177F940-154C-DF38-CCB3-E33C43915578}"/>
              </a:ext>
            </a:extLst>
          </p:cNvPr>
          <p:cNvGrpSpPr/>
          <p:nvPr/>
        </p:nvGrpSpPr>
        <p:grpSpPr>
          <a:xfrm>
            <a:off x="1195031" y="2433728"/>
            <a:ext cx="2958513" cy="4005775"/>
            <a:chOff x="1863897" y="1950049"/>
            <a:chExt cx="2958513" cy="4005775"/>
          </a:xfrm>
        </p:grpSpPr>
        <p:grpSp>
          <p:nvGrpSpPr>
            <p:cNvPr id="10" name="组合 9">
              <a:extLst>
                <a:ext uri="{FF2B5EF4-FFF2-40B4-BE49-F238E27FC236}">
                  <a16:creationId xmlns:a16="http://schemas.microsoft.com/office/drawing/2014/main" id="{A1E480E8-8D6D-F035-39E1-3B813E921A86}"/>
                </a:ext>
              </a:extLst>
            </p:cNvPr>
            <p:cNvGrpSpPr/>
            <p:nvPr/>
          </p:nvGrpSpPr>
          <p:grpSpPr>
            <a:xfrm>
              <a:off x="1863897" y="1950049"/>
              <a:ext cx="2958450" cy="916040"/>
              <a:chOff x="1607204" y="1761846"/>
              <a:chExt cx="2958450" cy="916040"/>
            </a:xfrm>
          </p:grpSpPr>
          <p:pic>
            <p:nvPicPr>
              <p:cNvPr id="11" name="图片 10">
                <a:extLst>
                  <a:ext uri="{FF2B5EF4-FFF2-40B4-BE49-F238E27FC236}">
                    <a16:creationId xmlns:a16="http://schemas.microsoft.com/office/drawing/2014/main" id="{2C6CC37D-C1C6-7FD0-5A2E-BF05BF2F5F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7204" y="1761846"/>
                <a:ext cx="916040" cy="916040"/>
              </a:xfrm>
              <a:prstGeom prst="rect">
                <a:avLst/>
              </a:prstGeom>
            </p:spPr>
          </p:pic>
          <p:sp>
            <p:nvSpPr>
              <p:cNvPr id="12" name="文本框 11">
                <a:extLst>
                  <a:ext uri="{FF2B5EF4-FFF2-40B4-BE49-F238E27FC236}">
                    <a16:creationId xmlns:a16="http://schemas.microsoft.com/office/drawing/2014/main" id="{398E4117-360F-F179-B048-82C748BDACE3}"/>
                  </a:ext>
                </a:extLst>
              </p:cNvPr>
              <p:cNvSpPr txBox="1"/>
              <p:nvPr/>
            </p:nvSpPr>
            <p:spPr>
              <a:xfrm>
                <a:off x="2751845" y="1993536"/>
                <a:ext cx="1813809" cy="461665"/>
              </a:xfrm>
              <a:prstGeom prst="rect">
                <a:avLst/>
              </a:prstGeom>
              <a:noFill/>
            </p:spPr>
            <p:txBody>
              <a:bodyPr wrap="square" rtlCol="0">
                <a:spAutoFit/>
              </a:bodyPr>
              <a:lstStyle/>
              <a:p>
                <a:r>
                  <a:rPr lang="en-US" altLang="zh-CN" sz="2400" b="1" dirty="0" err="1">
                    <a:latin typeface="+mn-ea"/>
                  </a:rPr>
                  <a:t>Javascript</a:t>
                </a:r>
                <a:endParaRPr lang="zh-CN" altLang="en-US" sz="2400" b="1" dirty="0">
                  <a:latin typeface="+mn-ea"/>
                </a:endParaRPr>
              </a:p>
            </p:txBody>
          </p:sp>
        </p:grpSp>
        <p:grpSp>
          <p:nvGrpSpPr>
            <p:cNvPr id="9" name="组合 8">
              <a:extLst>
                <a:ext uri="{FF2B5EF4-FFF2-40B4-BE49-F238E27FC236}">
                  <a16:creationId xmlns:a16="http://schemas.microsoft.com/office/drawing/2014/main" id="{C99E5A04-F9FB-7D03-F7B8-BD2EB6912888}"/>
                </a:ext>
              </a:extLst>
            </p:cNvPr>
            <p:cNvGrpSpPr/>
            <p:nvPr/>
          </p:nvGrpSpPr>
          <p:grpSpPr>
            <a:xfrm>
              <a:off x="2017280" y="3252465"/>
              <a:ext cx="2805067" cy="609274"/>
              <a:chOff x="1760587" y="3256173"/>
              <a:chExt cx="2805067" cy="609274"/>
            </a:xfrm>
          </p:grpSpPr>
          <p:pic>
            <p:nvPicPr>
              <p:cNvPr id="14" name="图片 13">
                <a:extLst>
                  <a:ext uri="{FF2B5EF4-FFF2-40B4-BE49-F238E27FC236}">
                    <a16:creationId xmlns:a16="http://schemas.microsoft.com/office/drawing/2014/main" id="{7B5D6FFA-7AF1-DB10-1578-2ABBDA753F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0587" y="3256173"/>
                <a:ext cx="609274" cy="609274"/>
              </a:xfrm>
              <a:prstGeom prst="rect">
                <a:avLst/>
              </a:prstGeom>
            </p:spPr>
          </p:pic>
          <p:sp>
            <p:nvSpPr>
              <p:cNvPr id="29" name="文本框 28">
                <a:extLst>
                  <a:ext uri="{FF2B5EF4-FFF2-40B4-BE49-F238E27FC236}">
                    <a16:creationId xmlns:a16="http://schemas.microsoft.com/office/drawing/2014/main" id="{C60EC596-4213-9B59-7479-D24E2AD57342}"/>
                  </a:ext>
                </a:extLst>
              </p:cNvPr>
              <p:cNvSpPr txBox="1"/>
              <p:nvPr/>
            </p:nvSpPr>
            <p:spPr>
              <a:xfrm>
                <a:off x="2751845" y="3264944"/>
                <a:ext cx="1813809" cy="461665"/>
              </a:xfrm>
              <a:prstGeom prst="rect">
                <a:avLst/>
              </a:prstGeom>
              <a:noFill/>
            </p:spPr>
            <p:txBody>
              <a:bodyPr wrap="square" rtlCol="0">
                <a:spAutoFit/>
              </a:bodyPr>
              <a:lstStyle/>
              <a:p>
                <a:r>
                  <a:rPr lang="en-US" altLang="zh-CN" sz="2400" b="1" dirty="0">
                    <a:latin typeface="+mn-ea"/>
                  </a:rPr>
                  <a:t>Express</a:t>
                </a:r>
                <a:endParaRPr lang="zh-CN" altLang="en-US" sz="2400" b="1" dirty="0">
                  <a:latin typeface="+mn-ea"/>
                </a:endParaRPr>
              </a:p>
            </p:txBody>
          </p:sp>
        </p:grpSp>
        <p:grpSp>
          <p:nvGrpSpPr>
            <p:cNvPr id="7" name="组合 6">
              <a:extLst>
                <a:ext uri="{FF2B5EF4-FFF2-40B4-BE49-F238E27FC236}">
                  <a16:creationId xmlns:a16="http://schemas.microsoft.com/office/drawing/2014/main" id="{EA5916CE-A5B1-4E35-39F0-DEAFC40101B9}"/>
                </a:ext>
              </a:extLst>
            </p:cNvPr>
            <p:cNvGrpSpPr/>
            <p:nvPr/>
          </p:nvGrpSpPr>
          <p:grpSpPr>
            <a:xfrm>
              <a:off x="2017218" y="5346300"/>
              <a:ext cx="2805192" cy="609524"/>
              <a:chOff x="1760462" y="5733832"/>
              <a:chExt cx="2805192" cy="609524"/>
            </a:xfrm>
          </p:grpSpPr>
          <p:pic>
            <p:nvPicPr>
              <p:cNvPr id="27" name="图片 26">
                <a:extLst>
                  <a:ext uri="{FF2B5EF4-FFF2-40B4-BE49-F238E27FC236}">
                    <a16:creationId xmlns:a16="http://schemas.microsoft.com/office/drawing/2014/main" id="{7AE53462-1A16-9E53-13BA-EF19274631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60462" y="5733832"/>
                <a:ext cx="609524" cy="609524"/>
              </a:xfrm>
              <a:prstGeom prst="rect">
                <a:avLst/>
              </a:prstGeom>
            </p:spPr>
          </p:pic>
          <p:sp>
            <p:nvSpPr>
              <p:cNvPr id="39" name="文本框 38">
                <a:extLst>
                  <a:ext uri="{FF2B5EF4-FFF2-40B4-BE49-F238E27FC236}">
                    <a16:creationId xmlns:a16="http://schemas.microsoft.com/office/drawing/2014/main" id="{2E5061DB-3A30-C854-F317-C9D783E328B5}"/>
                  </a:ext>
                </a:extLst>
              </p:cNvPr>
              <p:cNvSpPr txBox="1"/>
              <p:nvPr/>
            </p:nvSpPr>
            <p:spPr>
              <a:xfrm>
                <a:off x="2751845" y="5807761"/>
                <a:ext cx="1813809" cy="461665"/>
              </a:xfrm>
              <a:prstGeom prst="rect">
                <a:avLst/>
              </a:prstGeom>
              <a:noFill/>
            </p:spPr>
            <p:txBody>
              <a:bodyPr wrap="square" rtlCol="0">
                <a:spAutoFit/>
              </a:bodyPr>
              <a:lstStyle/>
              <a:p>
                <a:r>
                  <a:rPr lang="en-US" altLang="zh-CN" sz="2400" b="1" dirty="0">
                    <a:latin typeface="+mn-ea"/>
                  </a:rPr>
                  <a:t>Mysql2</a:t>
                </a:r>
                <a:endParaRPr lang="zh-CN" altLang="en-US" sz="2400" b="1" dirty="0">
                  <a:latin typeface="+mn-ea"/>
                </a:endParaRPr>
              </a:p>
            </p:txBody>
          </p:sp>
        </p:grpSp>
        <p:grpSp>
          <p:nvGrpSpPr>
            <p:cNvPr id="8" name="组合 7">
              <a:extLst>
                <a:ext uri="{FF2B5EF4-FFF2-40B4-BE49-F238E27FC236}">
                  <a16:creationId xmlns:a16="http://schemas.microsoft.com/office/drawing/2014/main" id="{179E8DDA-827F-1603-8A5D-A3E43B0124BF}"/>
                </a:ext>
              </a:extLst>
            </p:cNvPr>
            <p:cNvGrpSpPr/>
            <p:nvPr/>
          </p:nvGrpSpPr>
          <p:grpSpPr>
            <a:xfrm>
              <a:off x="1966012" y="4248115"/>
              <a:ext cx="2856335" cy="711810"/>
              <a:chOff x="1709319" y="4443734"/>
              <a:chExt cx="2856335" cy="711810"/>
            </a:xfrm>
          </p:grpSpPr>
          <p:sp>
            <p:nvSpPr>
              <p:cNvPr id="32" name="文本框 31">
                <a:extLst>
                  <a:ext uri="{FF2B5EF4-FFF2-40B4-BE49-F238E27FC236}">
                    <a16:creationId xmlns:a16="http://schemas.microsoft.com/office/drawing/2014/main" id="{5BCB950B-CA21-4559-EBE1-42EAB23C5AB4}"/>
                  </a:ext>
                </a:extLst>
              </p:cNvPr>
              <p:cNvSpPr txBox="1"/>
              <p:nvPr/>
            </p:nvSpPr>
            <p:spPr>
              <a:xfrm>
                <a:off x="2751845" y="4536352"/>
                <a:ext cx="1813809" cy="461665"/>
              </a:xfrm>
              <a:prstGeom prst="rect">
                <a:avLst/>
              </a:prstGeom>
              <a:noFill/>
            </p:spPr>
            <p:txBody>
              <a:bodyPr wrap="square" rtlCol="0">
                <a:spAutoFit/>
              </a:bodyPr>
              <a:lstStyle/>
              <a:p>
                <a:r>
                  <a:rPr lang="en-US" altLang="zh-CN" sz="2400" b="1" dirty="0">
                    <a:latin typeface="+mn-ea"/>
                  </a:rPr>
                  <a:t>Axios</a:t>
                </a:r>
                <a:endParaRPr lang="zh-CN" altLang="en-US" sz="2400" b="1" dirty="0">
                  <a:latin typeface="+mn-ea"/>
                </a:endParaRPr>
              </a:p>
            </p:txBody>
          </p:sp>
          <p:pic>
            <p:nvPicPr>
              <p:cNvPr id="41" name="图片 40">
                <a:extLst>
                  <a:ext uri="{FF2B5EF4-FFF2-40B4-BE49-F238E27FC236}">
                    <a16:creationId xmlns:a16="http://schemas.microsoft.com/office/drawing/2014/main" id="{CF1CCAA9-1000-AA48-C6C4-0D4597639DC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09319" y="4443734"/>
                <a:ext cx="711810" cy="711810"/>
              </a:xfrm>
              <a:prstGeom prst="rect">
                <a:avLst/>
              </a:prstGeom>
            </p:spPr>
          </p:pic>
        </p:grpSp>
      </p:grpSp>
      <p:pic>
        <p:nvPicPr>
          <p:cNvPr id="45" name="图片 44">
            <a:extLst>
              <a:ext uri="{FF2B5EF4-FFF2-40B4-BE49-F238E27FC236}">
                <a16:creationId xmlns:a16="http://schemas.microsoft.com/office/drawing/2014/main" id="{AB6C9191-EFB9-2C7C-5183-CF74E61BC5B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53594" y="1045461"/>
            <a:ext cx="4716862" cy="5696419"/>
          </a:xfrm>
          <a:prstGeom prst="rect">
            <a:avLst/>
          </a:prstGeom>
        </p:spPr>
      </p:pic>
      <p:grpSp>
        <p:nvGrpSpPr>
          <p:cNvPr id="2" name="组合 1">
            <a:extLst>
              <a:ext uri="{FF2B5EF4-FFF2-40B4-BE49-F238E27FC236}">
                <a16:creationId xmlns:a16="http://schemas.microsoft.com/office/drawing/2014/main" id="{F071FE6E-8F72-D01B-FC5C-FCB66D513FE9}"/>
              </a:ext>
            </a:extLst>
          </p:cNvPr>
          <p:cNvGrpSpPr/>
          <p:nvPr/>
        </p:nvGrpSpPr>
        <p:grpSpPr>
          <a:xfrm>
            <a:off x="1037846" y="333830"/>
            <a:ext cx="10116308" cy="584775"/>
            <a:chOff x="555797" y="409128"/>
            <a:chExt cx="10116308" cy="584775"/>
          </a:xfrm>
        </p:grpSpPr>
        <p:sp>
          <p:nvSpPr>
            <p:cNvPr id="3" name="文本框 2">
              <a:extLst>
                <a:ext uri="{FF2B5EF4-FFF2-40B4-BE49-F238E27FC236}">
                  <a16:creationId xmlns:a16="http://schemas.microsoft.com/office/drawing/2014/main" id="{8C0697FF-83B5-61C1-5989-8C5BF0716CF7}"/>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TECH</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5" name="直接连接符 4">
              <a:extLst>
                <a:ext uri="{FF2B5EF4-FFF2-40B4-BE49-F238E27FC236}">
                  <a16:creationId xmlns:a16="http://schemas.microsoft.com/office/drawing/2014/main" id="{29CEAF89-2224-6B41-E1B1-AA8A1A7F63E6}"/>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50769187-7CE3-D604-E8AA-BF80F9CDD3B2}"/>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6" name="文本框 15">
            <a:extLst>
              <a:ext uri="{FF2B5EF4-FFF2-40B4-BE49-F238E27FC236}">
                <a16:creationId xmlns:a16="http://schemas.microsoft.com/office/drawing/2014/main" id="{FA6D6B9D-E6F0-B591-432E-1E0FFF8405F6}"/>
              </a:ext>
            </a:extLst>
          </p:cNvPr>
          <p:cNvSpPr txBox="1"/>
          <p:nvPr/>
        </p:nvSpPr>
        <p:spPr>
          <a:xfrm>
            <a:off x="428467" y="1330719"/>
            <a:ext cx="5390656"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sym typeface="Century Gothic" panose="020B0502020202020204" pitchFamily="34" charset="0"/>
              </a:rPr>
              <a:t>Backend Stacks &amp; Arch</a:t>
            </a:r>
            <a:endParaRPr lang="zh-CN" altLang="en-US" sz="3200" b="1" dirty="0">
              <a:solidFill>
                <a:schemeClr val="tx1">
                  <a:lumMod val="75000"/>
                  <a:lumOff val="25000"/>
                </a:schemeClr>
              </a:solidFill>
              <a:latin typeface="+mn-ea"/>
              <a:sym typeface="Century Gothic" panose="020B0502020202020204" pitchFamily="34" charset="0"/>
            </a:endParaRPr>
          </a:p>
        </p:txBody>
      </p:sp>
    </p:spTree>
    <p:extLst>
      <p:ext uri="{BB962C8B-B14F-4D97-AF65-F5344CB8AC3E}">
        <p14:creationId xmlns:p14="http://schemas.microsoft.com/office/powerpoint/2010/main" val="51745353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D7C2ED-F4CB-54D4-F79A-F145A2A93BBA}"/>
            </a:ext>
          </a:extLst>
        </p:cNvPr>
        <p:cNvGrpSpPr/>
        <p:nvPr/>
      </p:nvGrpSpPr>
      <p:grpSpPr>
        <a:xfrm>
          <a:off x="0" y="0"/>
          <a:ext cx="0" cy="0"/>
          <a:chOff x="0" y="0"/>
          <a:chExt cx="0" cy="0"/>
        </a:xfrm>
      </p:grpSpPr>
      <p:pic>
        <p:nvPicPr>
          <p:cNvPr id="19" name="图片 18">
            <a:extLst>
              <a:ext uri="{FF2B5EF4-FFF2-40B4-BE49-F238E27FC236}">
                <a16:creationId xmlns:a16="http://schemas.microsoft.com/office/drawing/2014/main" id="{BD140C05-1101-8E65-9F50-BE10F22A54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2493" y="1744454"/>
            <a:ext cx="4177483" cy="4496491"/>
          </a:xfrm>
          <a:prstGeom prst="rect">
            <a:avLst/>
          </a:prstGeom>
        </p:spPr>
      </p:pic>
      <p:grpSp>
        <p:nvGrpSpPr>
          <p:cNvPr id="2" name="组合 1">
            <a:extLst>
              <a:ext uri="{FF2B5EF4-FFF2-40B4-BE49-F238E27FC236}">
                <a16:creationId xmlns:a16="http://schemas.microsoft.com/office/drawing/2014/main" id="{78A04A8B-6480-959E-80CF-0A91C7BB29A6}"/>
              </a:ext>
            </a:extLst>
          </p:cNvPr>
          <p:cNvGrpSpPr/>
          <p:nvPr/>
        </p:nvGrpSpPr>
        <p:grpSpPr>
          <a:xfrm>
            <a:off x="1037846" y="333830"/>
            <a:ext cx="10116308" cy="584775"/>
            <a:chOff x="555797" y="409128"/>
            <a:chExt cx="10116308" cy="584775"/>
          </a:xfrm>
        </p:grpSpPr>
        <p:sp>
          <p:nvSpPr>
            <p:cNvPr id="5" name="文本框 4">
              <a:extLst>
                <a:ext uri="{FF2B5EF4-FFF2-40B4-BE49-F238E27FC236}">
                  <a16:creationId xmlns:a16="http://schemas.microsoft.com/office/drawing/2014/main" id="{A40B2A01-D3DE-F836-8CB1-6C3458C964F8}"/>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TECH</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7" name="直接连接符 6">
              <a:extLst>
                <a:ext uri="{FF2B5EF4-FFF2-40B4-BE49-F238E27FC236}">
                  <a16:creationId xmlns:a16="http://schemas.microsoft.com/office/drawing/2014/main" id="{3BAB0521-7CA1-C3E8-11AC-B363264CEC52}"/>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4F5DCD00-C2F0-8979-9685-638EE999CB81}"/>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1" name="文本框 10">
            <a:extLst>
              <a:ext uri="{FF2B5EF4-FFF2-40B4-BE49-F238E27FC236}">
                <a16:creationId xmlns:a16="http://schemas.microsoft.com/office/drawing/2014/main" id="{6D24BFBF-EBFC-94ED-59F0-E778A51B72DE}"/>
              </a:ext>
            </a:extLst>
          </p:cNvPr>
          <p:cNvSpPr txBox="1"/>
          <p:nvPr/>
        </p:nvSpPr>
        <p:spPr>
          <a:xfrm>
            <a:off x="428467" y="1330719"/>
            <a:ext cx="5390656"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sym typeface="Century Gothic" panose="020B0502020202020204" pitchFamily="34" charset="0"/>
              </a:rPr>
              <a:t>Frontend Stacks &amp; Arch</a:t>
            </a:r>
            <a:endParaRPr lang="zh-CN" altLang="en-US" sz="3200" b="1" dirty="0">
              <a:solidFill>
                <a:schemeClr val="tx1">
                  <a:lumMod val="75000"/>
                  <a:lumOff val="25000"/>
                </a:schemeClr>
              </a:solidFill>
              <a:latin typeface="+mn-ea"/>
              <a:sym typeface="Century Gothic" panose="020B0502020202020204" pitchFamily="34" charset="0"/>
            </a:endParaRPr>
          </a:p>
        </p:txBody>
      </p:sp>
      <p:grpSp>
        <p:nvGrpSpPr>
          <p:cNvPr id="12" name="组合 11">
            <a:extLst>
              <a:ext uri="{FF2B5EF4-FFF2-40B4-BE49-F238E27FC236}">
                <a16:creationId xmlns:a16="http://schemas.microsoft.com/office/drawing/2014/main" id="{BC1BCDFA-B1D9-027D-B068-F63E5F588A96}"/>
              </a:ext>
            </a:extLst>
          </p:cNvPr>
          <p:cNvGrpSpPr/>
          <p:nvPr/>
        </p:nvGrpSpPr>
        <p:grpSpPr>
          <a:xfrm>
            <a:off x="1195031" y="2573536"/>
            <a:ext cx="2841847" cy="3950634"/>
            <a:chOff x="4427672" y="2578165"/>
            <a:chExt cx="2841847" cy="3950634"/>
          </a:xfrm>
        </p:grpSpPr>
        <p:grpSp>
          <p:nvGrpSpPr>
            <p:cNvPr id="14" name="组合 13">
              <a:extLst>
                <a:ext uri="{FF2B5EF4-FFF2-40B4-BE49-F238E27FC236}">
                  <a16:creationId xmlns:a16="http://schemas.microsoft.com/office/drawing/2014/main" id="{5D72180A-C267-7F41-264F-BC49DD1C9861}"/>
                </a:ext>
              </a:extLst>
            </p:cNvPr>
            <p:cNvGrpSpPr/>
            <p:nvPr/>
          </p:nvGrpSpPr>
          <p:grpSpPr>
            <a:xfrm>
              <a:off x="4550560" y="5737887"/>
              <a:ext cx="2718959" cy="790912"/>
              <a:chOff x="4550560" y="5737887"/>
              <a:chExt cx="2718959" cy="790912"/>
            </a:xfrm>
          </p:grpSpPr>
          <p:sp>
            <p:nvSpPr>
              <p:cNvPr id="27" name="文本框 26">
                <a:extLst>
                  <a:ext uri="{FF2B5EF4-FFF2-40B4-BE49-F238E27FC236}">
                    <a16:creationId xmlns:a16="http://schemas.microsoft.com/office/drawing/2014/main" id="{6D47C837-D5A4-A4A1-0979-B3D4BBA75DB1}"/>
                  </a:ext>
                </a:extLst>
              </p:cNvPr>
              <p:cNvSpPr txBox="1"/>
              <p:nvPr/>
            </p:nvSpPr>
            <p:spPr>
              <a:xfrm>
                <a:off x="5455710" y="5903908"/>
                <a:ext cx="1813809" cy="461665"/>
              </a:xfrm>
              <a:prstGeom prst="rect">
                <a:avLst/>
              </a:prstGeom>
              <a:noFill/>
            </p:spPr>
            <p:txBody>
              <a:bodyPr wrap="square" rtlCol="0">
                <a:spAutoFit/>
              </a:bodyPr>
              <a:lstStyle/>
              <a:p>
                <a:r>
                  <a:rPr lang="en-US" altLang="zh-CN" sz="2400" b="1" dirty="0" err="1">
                    <a:latin typeface="+mn-ea"/>
                  </a:rPr>
                  <a:t>Bulma</a:t>
                </a:r>
                <a:endParaRPr lang="zh-CN" altLang="en-US" sz="2400" b="1" dirty="0">
                  <a:latin typeface="+mn-ea"/>
                </a:endParaRPr>
              </a:p>
            </p:txBody>
          </p:sp>
          <p:pic>
            <p:nvPicPr>
              <p:cNvPr id="28" name="图片 27">
                <a:extLst>
                  <a:ext uri="{FF2B5EF4-FFF2-40B4-BE49-F238E27FC236}">
                    <a16:creationId xmlns:a16="http://schemas.microsoft.com/office/drawing/2014/main" id="{B580A350-AFC6-4F03-C492-B53FC8511C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50560" y="5737887"/>
                <a:ext cx="670265" cy="790912"/>
              </a:xfrm>
              <a:prstGeom prst="rect">
                <a:avLst/>
              </a:prstGeom>
            </p:spPr>
          </p:pic>
        </p:grpSp>
        <p:grpSp>
          <p:nvGrpSpPr>
            <p:cNvPr id="17" name="组合 16">
              <a:extLst>
                <a:ext uri="{FF2B5EF4-FFF2-40B4-BE49-F238E27FC236}">
                  <a16:creationId xmlns:a16="http://schemas.microsoft.com/office/drawing/2014/main" id="{DA7E5600-CF23-9881-88BF-3B6D097900B5}"/>
                </a:ext>
              </a:extLst>
            </p:cNvPr>
            <p:cNvGrpSpPr/>
            <p:nvPr/>
          </p:nvGrpSpPr>
          <p:grpSpPr>
            <a:xfrm>
              <a:off x="4551045" y="2578165"/>
              <a:ext cx="2718474" cy="669294"/>
              <a:chOff x="4551045" y="2578165"/>
              <a:chExt cx="2718474" cy="669294"/>
            </a:xfrm>
          </p:grpSpPr>
          <p:pic>
            <p:nvPicPr>
              <p:cNvPr id="25" name="图片 24">
                <a:extLst>
                  <a:ext uri="{FF2B5EF4-FFF2-40B4-BE49-F238E27FC236}">
                    <a16:creationId xmlns:a16="http://schemas.microsoft.com/office/drawing/2014/main" id="{744C4CD5-5379-99F7-644C-7535E99A55B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1045" y="2578165"/>
                <a:ext cx="669294" cy="669294"/>
              </a:xfrm>
              <a:prstGeom prst="rect">
                <a:avLst/>
              </a:prstGeom>
            </p:spPr>
          </p:pic>
          <p:sp>
            <p:nvSpPr>
              <p:cNvPr id="26" name="文本框 25">
                <a:extLst>
                  <a:ext uri="{FF2B5EF4-FFF2-40B4-BE49-F238E27FC236}">
                    <a16:creationId xmlns:a16="http://schemas.microsoft.com/office/drawing/2014/main" id="{56FA8BCB-60F8-7329-5E7A-95A46F6E7031}"/>
                  </a:ext>
                </a:extLst>
              </p:cNvPr>
              <p:cNvSpPr txBox="1"/>
              <p:nvPr/>
            </p:nvSpPr>
            <p:spPr>
              <a:xfrm>
                <a:off x="5455710" y="2697792"/>
                <a:ext cx="1813809" cy="461665"/>
              </a:xfrm>
              <a:prstGeom prst="rect">
                <a:avLst/>
              </a:prstGeom>
              <a:noFill/>
            </p:spPr>
            <p:txBody>
              <a:bodyPr wrap="square" rtlCol="0">
                <a:spAutoFit/>
              </a:bodyPr>
              <a:lstStyle/>
              <a:p>
                <a:r>
                  <a:rPr lang="en-US" altLang="zh-CN" sz="2400" b="1" dirty="0">
                    <a:latin typeface="+mn-ea"/>
                  </a:rPr>
                  <a:t>Html</a:t>
                </a:r>
                <a:endParaRPr lang="zh-CN" altLang="en-US" sz="2400" b="1" dirty="0">
                  <a:latin typeface="+mn-ea"/>
                </a:endParaRPr>
              </a:p>
            </p:txBody>
          </p:sp>
        </p:grpSp>
        <p:grpSp>
          <p:nvGrpSpPr>
            <p:cNvPr id="18" name="组合 17">
              <a:extLst>
                <a:ext uri="{FF2B5EF4-FFF2-40B4-BE49-F238E27FC236}">
                  <a16:creationId xmlns:a16="http://schemas.microsoft.com/office/drawing/2014/main" id="{34350DFC-E14C-AA54-2D14-CC51CECF61DD}"/>
                </a:ext>
              </a:extLst>
            </p:cNvPr>
            <p:cNvGrpSpPr/>
            <p:nvPr/>
          </p:nvGrpSpPr>
          <p:grpSpPr>
            <a:xfrm>
              <a:off x="4549371" y="3549157"/>
              <a:ext cx="2720148" cy="679005"/>
              <a:chOff x="4549371" y="3549157"/>
              <a:chExt cx="2720148" cy="679005"/>
            </a:xfrm>
          </p:grpSpPr>
          <p:pic>
            <p:nvPicPr>
              <p:cNvPr id="23" name="图片 22">
                <a:extLst>
                  <a:ext uri="{FF2B5EF4-FFF2-40B4-BE49-F238E27FC236}">
                    <a16:creationId xmlns:a16="http://schemas.microsoft.com/office/drawing/2014/main" id="{28E760AF-E8CF-90A2-AE9B-CFE230462BC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49371" y="3549157"/>
                <a:ext cx="672642" cy="669295"/>
              </a:xfrm>
              <a:prstGeom prst="rect">
                <a:avLst/>
              </a:prstGeom>
            </p:spPr>
          </p:pic>
          <p:sp>
            <p:nvSpPr>
              <p:cNvPr id="24" name="文本框 23">
                <a:extLst>
                  <a:ext uri="{FF2B5EF4-FFF2-40B4-BE49-F238E27FC236}">
                    <a16:creationId xmlns:a16="http://schemas.microsoft.com/office/drawing/2014/main" id="{07F8F234-E4CF-6378-9E5E-4E78A8FCA2E9}"/>
                  </a:ext>
                </a:extLst>
              </p:cNvPr>
              <p:cNvSpPr txBox="1"/>
              <p:nvPr/>
            </p:nvSpPr>
            <p:spPr>
              <a:xfrm>
                <a:off x="5455710" y="3766497"/>
                <a:ext cx="1813809" cy="461665"/>
              </a:xfrm>
              <a:prstGeom prst="rect">
                <a:avLst/>
              </a:prstGeom>
              <a:noFill/>
            </p:spPr>
            <p:txBody>
              <a:bodyPr wrap="square" rtlCol="0">
                <a:spAutoFit/>
              </a:bodyPr>
              <a:lstStyle/>
              <a:p>
                <a:r>
                  <a:rPr lang="en-US" altLang="zh-CN" sz="2400" b="1" dirty="0">
                    <a:latin typeface="+mn-ea"/>
                  </a:rPr>
                  <a:t>CSS</a:t>
                </a:r>
                <a:endParaRPr lang="zh-CN" altLang="en-US" sz="2400" b="1" dirty="0">
                  <a:latin typeface="+mn-ea"/>
                </a:endParaRPr>
              </a:p>
            </p:txBody>
          </p:sp>
        </p:grpSp>
        <p:grpSp>
          <p:nvGrpSpPr>
            <p:cNvPr id="20" name="组合 19">
              <a:extLst>
                <a:ext uri="{FF2B5EF4-FFF2-40B4-BE49-F238E27FC236}">
                  <a16:creationId xmlns:a16="http://schemas.microsoft.com/office/drawing/2014/main" id="{16C3D897-EBA7-1683-3CA5-B8A25A882C7C}"/>
                </a:ext>
              </a:extLst>
            </p:cNvPr>
            <p:cNvGrpSpPr/>
            <p:nvPr/>
          </p:nvGrpSpPr>
          <p:grpSpPr>
            <a:xfrm>
              <a:off x="4427672" y="4520150"/>
              <a:ext cx="2841847" cy="916040"/>
              <a:chOff x="4427672" y="4520150"/>
              <a:chExt cx="2841847" cy="916040"/>
            </a:xfrm>
          </p:grpSpPr>
          <p:pic>
            <p:nvPicPr>
              <p:cNvPr id="21" name="图片 20">
                <a:extLst>
                  <a:ext uri="{FF2B5EF4-FFF2-40B4-BE49-F238E27FC236}">
                    <a16:creationId xmlns:a16="http://schemas.microsoft.com/office/drawing/2014/main" id="{4FFCFFFC-FA00-716E-70F4-DB095A17193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27672" y="4520150"/>
                <a:ext cx="916040" cy="916040"/>
              </a:xfrm>
              <a:prstGeom prst="rect">
                <a:avLst/>
              </a:prstGeom>
            </p:spPr>
          </p:pic>
          <p:sp>
            <p:nvSpPr>
              <p:cNvPr id="22" name="文本框 21">
                <a:extLst>
                  <a:ext uri="{FF2B5EF4-FFF2-40B4-BE49-F238E27FC236}">
                    <a16:creationId xmlns:a16="http://schemas.microsoft.com/office/drawing/2014/main" id="{4DC13A74-5459-C9BC-5E93-326DE2151888}"/>
                  </a:ext>
                </a:extLst>
              </p:cNvPr>
              <p:cNvSpPr txBox="1"/>
              <p:nvPr/>
            </p:nvSpPr>
            <p:spPr>
              <a:xfrm>
                <a:off x="5455710" y="4835202"/>
                <a:ext cx="1813809" cy="461665"/>
              </a:xfrm>
              <a:prstGeom prst="rect">
                <a:avLst/>
              </a:prstGeom>
              <a:noFill/>
            </p:spPr>
            <p:txBody>
              <a:bodyPr wrap="square" rtlCol="0">
                <a:spAutoFit/>
              </a:bodyPr>
              <a:lstStyle/>
              <a:p>
                <a:r>
                  <a:rPr lang="en-US" altLang="zh-CN" sz="2400" b="1" dirty="0">
                    <a:latin typeface="+mn-ea"/>
                  </a:rPr>
                  <a:t>JavaScript</a:t>
                </a:r>
                <a:endParaRPr lang="zh-CN" altLang="en-US" sz="2400" b="1" dirty="0">
                  <a:latin typeface="+mn-ea"/>
                </a:endParaRPr>
              </a:p>
            </p:txBody>
          </p:sp>
        </p:grpSp>
      </p:grpSp>
    </p:spTree>
    <p:extLst>
      <p:ext uri="{BB962C8B-B14F-4D97-AF65-F5344CB8AC3E}">
        <p14:creationId xmlns:p14="http://schemas.microsoft.com/office/powerpoint/2010/main" val="331172854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14AFE8A3-C07E-492E-BA50-996BF6AB6356}"/>
              </a:ext>
            </a:extLst>
          </p:cNvPr>
          <p:cNvSpPr>
            <a:spLocks noChangeAspect="1"/>
          </p:cNvSpPr>
          <p:nvPr/>
        </p:nvSpPr>
        <p:spPr>
          <a:xfrm>
            <a:off x="0" y="0"/>
            <a:ext cx="12192000" cy="3733800"/>
          </a:xfrm>
          <a:prstGeom prst="rect">
            <a:avLst/>
          </a:prstGeom>
          <a:blipFill dpi="0" rotWithShape="1">
            <a:blip r:embed="rId3"/>
            <a:srcRect/>
            <a:stretch>
              <a:fillRect t="-117687"/>
            </a:stretch>
          </a:blip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 name="矩形 2"/>
          <p:cNvSpPr/>
          <p:nvPr/>
        </p:nvSpPr>
        <p:spPr>
          <a:xfrm>
            <a:off x="0" y="0"/>
            <a:ext cx="12207141" cy="37338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占位符 9">
            <a:extLst>
              <a:ext uri="{FF2B5EF4-FFF2-40B4-BE49-F238E27FC236}">
                <a16:creationId xmlns:a16="http://schemas.microsoft.com/office/drawing/2014/main" id="{1B1FCE69-1AED-4FEB-99A4-55238AB15BDA}"/>
              </a:ext>
            </a:extLst>
          </p:cNvPr>
          <p:cNvSpPr txBox="1">
            <a:spLocks/>
          </p:cNvSpPr>
          <p:nvPr/>
        </p:nvSpPr>
        <p:spPr>
          <a:xfrm>
            <a:off x="3660094" y="1171578"/>
            <a:ext cx="4871812" cy="1029927"/>
          </a:xfrm>
          <a:prstGeom prst="rect">
            <a:avLst/>
          </a:prstGeom>
        </p:spPr>
        <p:txBody>
          <a:bodyPr anchor="ctr"/>
          <a:lstStyle>
            <a:lvl1pPr marL="0" indent="0" algn="ctr" defTabSz="914400" rtl="0" eaLnBrk="1" latinLnBrk="0" hangingPunct="1">
              <a:lnSpc>
                <a:spcPct val="100000"/>
              </a:lnSpc>
              <a:spcBef>
                <a:spcPts val="0"/>
              </a:spcBef>
              <a:buFont typeface="Arial" panose="020B0604020202020204" pitchFamily="34" charset="0"/>
              <a:buNone/>
              <a:defRPr sz="2400" b="1" kern="1200" spc="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n-US" altLang="zh-CN" sz="6000" i="1" dirty="0">
                <a:latin typeface="Century Gothic" panose="020B0502020202020204" pitchFamily="34" charset="0"/>
                <a:ea typeface="微软雅黑" panose="020B0503020204020204" pitchFamily="34" charset="-122"/>
                <a:sym typeface="Century Gothic" panose="020B0502020202020204" pitchFamily="34" charset="0"/>
              </a:rPr>
              <a:t>CONTENTS</a:t>
            </a:r>
          </a:p>
        </p:txBody>
      </p:sp>
      <p:sp>
        <p:nvSpPr>
          <p:cNvPr id="35" name="椭圆 34"/>
          <p:cNvSpPr/>
          <p:nvPr/>
        </p:nvSpPr>
        <p:spPr>
          <a:xfrm>
            <a:off x="1120052" y="2969525"/>
            <a:ext cx="1528550" cy="1528550"/>
          </a:xfrm>
          <a:prstGeom prst="ellipse">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latin typeface="Century Gothic" panose="020B0502020202020204" pitchFamily="34" charset="0"/>
              </a:rPr>
              <a:t>01</a:t>
            </a:r>
            <a:endParaRPr lang="zh-CN" altLang="en-US" sz="6000" b="1" dirty="0">
              <a:latin typeface="Century Gothic" panose="020B0502020202020204" pitchFamily="34" charset="0"/>
            </a:endParaRPr>
          </a:p>
        </p:txBody>
      </p:sp>
      <p:sp>
        <p:nvSpPr>
          <p:cNvPr id="36" name="椭圆 35"/>
          <p:cNvSpPr/>
          <p:nvPr/>
        </p:nvSpPr>
        <p:spPr>
          <a:xfrm>
            <a:off x="3981604" y="2969048"/>
            <a:ext cx="1528550" cy="1528550"/>
          </a:xfrm>
          <a:prstGeom prst="ellipse">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latin typeface="Century Gothic" panose="020B0502020202020204" pitchFamily="34" charset="0"/>
              </a:rPr>
              <a:t>02</a:t>
            </a:r>
            <a:endParaRPr lang="zh-CN" altLang="en-US" sz="6000" b="1" dirty="0">
              <a:latin typeface="Century Gothic" panose="020B0502020202020204" pitchFamily="34" charset="0"/>
            </a:endParaRPr>
          </a:p>
        </p:txBody>
      </p:sp>
      <p:sp>
        <p:nvSpPr>
          <p:cNvPr id="37" name="椭圆 36"/>
          <p:cNvSpPr/>
          <p:nvPr/>
        </p:nvSpPr>
        <p:spPr>
          <a:xfrm>
            <a:off x="6507106" y="2969048"/>
            <a:ext cx="1528550" cy="1528550"/>
          </a:xfrm>
          <a:prstGeom prst="ellipse">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latin typeface="Century Gothic" panose="020B0502020202020204" pitchFamily="34" charset="0"/>
              </a:rPr>
              <a:t>03</a:t>
            </a:r>
            <a:endParaRPr lang="zh-CN" altLang="en-US" sz="6000" b="1" dirty="0">
              <a:latin typeface="Century Gothic" panose="020B0502020202020204" pitchFamily="34" charset="0"/>
            </a:endParaRPr>
          </a:p>
        </p:txBody>
      </p:sp>
      <p:sp>
        <p:nvSpPr>
          <p:cNvPr id="38" name="椭圆 37"/>
          <p:cNvSpPr/>
          <p:nvPr/>
        </p:nvSpPr>
        <p:spPr>
          <a:xfrm>
            <a:off x="9148216" y="2969048"/>
            <a:ext cx="1528550" cy="1528550"/>
          </a:xfrm>
          <a:prstGeom prst="ellipse">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latin typeface="Century Gothic" panose="020B0502020202020204" pitchFamily="34" charset="0"/>
              </a:rPr>
              <a:t>04</a:t>
            </a:r>
            <a:endParaRPr lang="zh-CN" altLang="en-US" sz="6000" b="1" dirty="0">
              <a:latin typeface="Century Gothic" panose="020B0502020202020204" pitchFamily="34" charset="0"/>
            </a:endParaRPr>
          </a:p>
        </p:txBody>
      </p:sp>
      <p:grpSp>
        <p:nvGrpSpPr>
          <p:cNvPr id="2" name="组合 1">
            <a:extLst>
              <a:ext uri="{FF2B5EF4-FFF2-40B4-BE49-F238E27FC236}">
                <a16:creationId xmlns:a16="http://schemas.microsoft.com/office/drawing/2014/main" id="{090853E1-60A6-BC81-E34E-1482714D1238}"/>
              </a:ext>
            </a:extLst>
          </p:cNvPr>
          <p:cNvGrpSpPr/>
          <p:nvPr/>
        </p:nvGrpSpPr>
        <p:grpSpPr>
          <a:xfrm>
            <a:off x="716607" y="4905378"/>
            <a:ext cx="10247802" cy="830997"/>
            <a:chOff x="598073" y="4989020"/>
            <a:chExt cx="10247802" cy="830997"/>
          </a:xfrm>
        </p:grpSpPr>
        <p:sp>
          <p:nvSpPr>
            <p:cNvPr id="14" name="文本框 13">
              <a:extLst>
                <a:ext uri="{FF2B5EF4-FFF2-40B4-BE49-F238E27FC236}">
                  <a16:creationId xmlns:a16="http://schemas.microsoft.com/office/drawing/2014/main" id="{3F03217C-8282-4AB9-B0DB-8AC20F7B17BB}"/>
                </a:ext>
              </a:extLst>
            </p:cNvPr>
            <p:cNvSpPr txBox="1"/>
            <p:nvPr/>
          </p:nvSpPr>
          <p:spPr>
            <a:xfrm>
              <a:off x="598073" y="4989020"/>
              <a:ext cx="2787024" cy="830997"/>
            </a:xfrm>
            <a:prstGeom prst="rect">
              <a:avLst/>
            </a:prstGeom>
            <a:noFill/>
            <a:ln>
              <a:noFill/>
            </a:ln>
          </p:spPr>
          <p:txBody>
            <a:bodyPr wrap="square" rtlCol="0">
              <a:spAutoFit/>
              <a:scene3d>
                <a:camera prst="orthographicFront"/>
                <a:lightRig rig="threePt" dir="t"/>
              </a:scene3d>
              <a:sp3d contourW="12700"/>
            </a:bodyPr>
            <a:lstStyle/>
            <a:p>
              <a:pPr algn="ctr"/>
              <a:r>
                <a:rPr lang="en-US" altLang="zh-CN" sz="2400" b="1" dirty="0">
                  <a:solidFill>
                    <a:schemeClr val="tx1">
                      <a:lumMod val="75000"/>
                      <a:lumOff val="25000"/>
                    </a:schemeClr>
                  </a:solidFill>
                  <a:latin typeface="+mj-ea"/>
                </a:rPr>
                <a:t>TEAM INTRODUCTION</a:t>
              </a:r>
              <a:endParaRPr lang="zh-CN" altLang="en-US" sz="2800" b="1" dirty="0">
                <a:solidFill>
                  <a:schemeClr val="tx1">
                    <a:lumMod val="75000"/>
                    <a:lumOff val="25000"/>
                  </a:schemeClr>
                </a:solidFill>
                <a:latin typeface="+mj-ea"/>
              </a:endParaRPr>
            </a:p>
          </p:txBody>
        </p:sp>
        <p:sp>
          <p:nvSpPr>
            <p:cNvPr id="20" name="文本框 19">
              <a:extLst>
                <a:ext uri="{FF2B5EF4-FFF2-40B4-BE49-F238E27FC236}">
                  <a16:creationId xmlns:a16="http://schemas.microsoft.com/office/drawing/2014/main" id="{CE2A51AE-AF08-495A-8A7A-4854D3182D7C}"/>
                </a:ext>
              </a:extLst>
            </p:cNvPr>
            <p:cNvSpPr txBox="1"/>
            <p:nvPr/>
          </p:nvSpPr>
          <p:spPr>
            <a:xfrm>
              <a:off x="3850576" y="4989020"/>
              <a:ext cx="1866768" cy="830997"/>
            </a:xfrm>
            <a:prstGeom prst="rect">
              <a:avLst/>
            </a:prstGeom>
            <a:noFill/>
            <a:ln>
              <a:noFill/>
            </a:ln>
          </p:spPr>
          <p:txBody>
            <a:bodyPr wrap="square" rtlCol="0">
              <a:spAutoFit/>
              <a:scene3d>
                <a:camera prst="orthographicFront"/>
                <a:lightRig rig="threePt" dir="t"/>
              </a:scene3d>
              <a:sp3d contourW="12700"/>
            </a:bodyPr>
            <a:lstStyle/>
            <a:p>
              <a:pPr algn="ctr"/>
              <a:r>
                <a:rPr lang="en-US" altLang="zh-CN" sz="2400" b="1" dirty="0">
                  <a:solidFill>
                    <a:schemeClr val="tx1">
                      <a:lumMod val="75000"/>
                      <a:lumOff val="25000"/>
                    </a:schemeClr>
                  </a:solidFill>
                  <a:latin typeface="+mj-ea"/>
                </a:rPr>
                <a:t>OUR </a:t>
              </a:r>
            </a:p>
            <a:p>
              <a:pPr algn="ctr"/>
              <a:r>
                <a:rPr lang="en-US" altLang="zh-CN" sz="2400" b="1" dirty="0">
                  <a:solidFill>
                    <a:schemeClr val="tx1">
                      <a:lumMod val="75000"/>
                      <a:lumOff val="25000"/>
                    </a:schemeClr>
                  </a:solidFill>
                  <a:latin typeface="+mj-ea"/>
                </a:rPr>
                <a:t>PROJECT</a:t>
              </a:r>
              <a:endParaRPr lang="zh-CN" altLang="en-US" sz="2800" b="1" dirty="0">
                <a:solidFill>
                  <a:schemeClr val="tx1">
                    <a:lumMod val="75000"/>
                    <a:lumOff val="25000"/>
                  </a:schemeClr>
                </a:solidFill>
                <a:latin typeface="+mj-ea"/>
              </a:endParaRPr>
            </a:p>
          </p:txBody>
        </p:sp>
        <p:sp>
          <p:nvSpPr>
            <p:cNvPr id="24" name="文本框 23">
              <a:extLst>
                <a:ext uri="{FF2B5EF4-FFF2-40B4-BE49-F238E27FC236}">
                  <a16:creationId xmlns:a16="http://schemas.microsoft.com/office/drawing/2014/main" id="{838B9449-89CC-42FF-8973-9C497FEBC8A5}"/>
                </a:ext>
              </a:extLst>
            </p:cNvPr>
            <p:cNvSpPr txBox="1"/>
            <p:nvPr/>
          </p:nvSpPr>
          <p:spPr>
            <a:xfrm>
              <a:off x="6182823" y="4989020"/>
              <a:ext cx="2330804" cy="830997"/>
            </a:xfrm>
            <a:prstGeom prst="rect">
              <a:avLst/>
            </a:prstGeom>
            <a:noFill/>
            <a:ln>
              <a:noFill/>
            </a:ln>
          </p:spPr>
          <p:txBody>
            <a:bodyPr wrap="square" rtlCol="0">
              <a:spAutoFit/>
              <a:scene3d>
                <a:camera prst="orthographicFront"/>
                <a:lightRig rig="threePt" dir="t"/>
              </a:scene3d>
              <a:sp3d contourW="12700"/>
            </a:bodyPr>
            <a:lstStyle/>
            <a:p>
              <a:pPr algn="ctr"/>
              <a:r>
                <a:rPr lang="en-US" altLang="zh-CN" sz="2400" b="1" dirty="0">
                  <a:solidFill>
                    <a:schemeClr val="tx1">
                      <a:lumMod val="75000"/>
                      <a:lumOff val="25000"/>
                    </a:schemeClr>
                  </a:solidFill>
                  <a:latin typeface="+mj-ea"/>
                </a:rPr>
                <a:t>TECH&amp; SUMMARY</a:t>
              </a:r>
              <a:endParaRPr lang="zh-CN" altLang="en-US" sz="2800" b="1" dirty="0">
                <a:solidFill>
                  <a:schemeClr val="tx1">
                    <a:lumMod val="75000"/>
                    <a:lumOff val="25000"/>
                  </a:schemeClr>
                </a:solidFill>
                <a:latin typeface="+mj-ea"/>
              </a:endParaRPr>
            </a:p>
          </p:txBody>
        </p:sp>
        <p:sp>
          <p:nvSpPr>
            <p:cNvPr id="28" name="文本框 27">
              <a:extLst>
                <a:ext uri="{FF2B5EF4-FFF2-40B4-BE49-F238E27FC236}">
                  <a16:creationId xmlns:a16="http://schemas.microsoft.com/office/drawing/2014/main" id="{3253A5C6-C969-41E3-BC60-4AF2ADACD914}"/>
                </a:ext>
              </a:extLst>
            </p:cNvPr>
            <p:cNvSpPr txBox="1"/>
            <p:nvPr/>
          </p:nvSpPr>
          <p:spPr>
            <a:xfrm>
              <a:off x="8979107" y="4989020"/>
              <a:ext cx="1866768" cy="830997"/>
            </a:xfrm>
            <a:prstGeom prst="rect">
              <a:avLst/>
            </a:prstGeom>
            <a:noFill/>
            <a:ln>
              <a:noFill/>
            </a:ln>
          </p:spPr>
          <p:txBody>
            <a:bodyPr wrap="square" rtlCol="0">
              <a:spAutoFit/>
              <a:scene3d>
                <a:camera prst="orthographicFront"/>
                <a:lightRig rig="threePt" dir="t"/>
              </a:scene3d>
              <a:sp3d contourW="12700"/>
            </a:bodyPr>
            <a:lstStyle/>
            <a:p>
              <a:pPr algn="ctr"/>
              <a:r>
                <a:rPr lang="en-US" altLang="zh-CN" sz="2400" b="1" dirty="0">
                  <a:solidFill>
                    <a:schemeClr val="tx1">
                      <a:lumMod val="75000"/>
                      <a:lumOff val="25000"/>
                    </a:schemeClr>
                  </a:solidFill>
                  <a:latin typeface="+mj-ea"/>
                </a:rPr>
                <a:t>AHEAD</a:t>
              </a:r>
            </a:p>
            <a:p>
              <a:pPr algn="ctr"/>
              <a:r>
                <a:rPr lang="en-US" altLang="zh-CN" sz="2400" b="1" dirty="0">
                  <a:solidFill>
                    <a:schemeClr val="tx1">
                      <a:lumMod val="75000"/>
                      <a:lumOff val="25000"/>
                    </a:schemeClr>
                  </a:solidFill>
                  <a:latin typeface="+mj-ea"/>
                </a:rPr>
                <a:t>ROAD</a:t>
              </a:r>
              <a:endParaRPr lang="zh-CN" altLang="en-US" sz="2800" b="1" dirty="0">
                <a:solidFill>
                  <a:schemeClr val="tx1">
                    <a:lumMod val="75000"/>
                    <a:lumOff val="25000"/>
                  </a:schemeClr>
                </a:solidFill>
                <a:latin typeface="+mj-ea"/>
              </a:endParaRPr>
            </a:p>
          </p:txBody>
        </p:sp>
      </p:grpSp>
    </p:spTree>
    <p:extLst>
      <p:ext uri="{BB962C8B-B14F-4D97-AF65-F5344CB8AC3E}">
        <p14:creationId xmlns:p14="http://schemas.microsoft.com/office/powerpoint/2010/main" val="310211541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outVertical)">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B0DE68-EAB1-4263-E298-DC783F914975}"/>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124BCAAC-5DC7-CAC7-C612-920E40E439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246" y="3167296"/>
            <a:ext cx="5760000" cy="2861733"/>
          </a:xfrm>
          <a:prstGeom prst="rect">
            <a:avLst/>
          </a:prstGeom>
          <a:effectLst>
            <a:outerShdw blurRad="63500" sx="102000" sy="102000" algn="ctr" rotWithShape="0">
              <a:prstClr val="black">
                <a:alpha val="40000"/>
              </a:prstClr>
            </a:outerShdw>
          </a:effectLst>
        </p:spPr>
      </p:pic>
      <p:pic>
        <p:nvPicPr>
          <p:cNvPr id="10" name="图片 9">
            <a:extLst>
              <a:ext uri="{FF2B5EF4-FFF2-40B4-BE49-F238E27FC236}">
                <a16:creationId xmlns:a16="http://schemas.microsoft.com/office/drawing/2014/main" id="{798785A7-70EC-DF05-CA4B-D96F505DED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65754" y="2259786"/>
            <a:ext cx="4320000" cy="3769243"/>
          </a:xfrm>
          <a:prstGeom prst="rect">
            <a:avLst/>
          </a:prstGeom>
          <a:effectLst>
            <a:outerShdw blurRad="63500" sx="102000" sy="102000" algn="ctr" rotWithShape="0">
              <a:prstClr val="black">
                <a:alpha val="40000"/>
              </a:prstClr>
            </a:outerShdw>
          </a:effectLst>
        </p:spPr>
      </p:pic>
      <p:grpSp>
        <p:nvGrpSpPr>
          <p:cNvPr id="8" name="组合 7">
            <a:extLst>
              <a:ext uri="{FF2B5EF4-FFF2-40B4-BE49-F238E27FC236}">
                <a16:creationId xmlns:a16="http://schemas.microsoft.com/office/drawing/2014/main" id="{3DBAD657-BD2C-FCE5-9E1A-DEECEF478440}"/>
              </a:ext>
            </a:extLst>
          </p:cNvPr>
          <p:cNvGrpSpPr/>
          <p:nvPr/>
        </p:nvGrpSpPr>
        <p:grpSpPr>
          <a:xfrm>
            <a:off x="1037846" y="333830"/>
            <a:ext cx="10116308" cy="584775"/>
            <a:chOff x="555797" y="409128"/>
            <a:chExt cx="10116308" cy="584775"/>
          </a:xfrm>
        </p:grpSpPr>
        <p:sp>
          <p:nvSpPr>
            <p:cNvPr id="9" name="文本框 8">
              <a:extLst>
                <a:ext uri="{FF2B5EF4-FFF2-40B4-BE49-F238E27FC236}">
                  <a16:creationId xmlns:a16="http://schemas.microsoft.com/office/drawing/2014/main" id="{B0C4E84C-7728-F023-55D4-7AEF24FC4808}"/>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SUMMARY</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11" name="直接连接符 10">
              <a:extLst>
                <a:ext uri="{FF2B5EF4-FFF2-40B4-BE49-F238E27FC236}">
                  <a16:creationId xmlns:a16="http://schemas.microsoft.com/office/drawing/2014/main" id="{EDB13F50-4068-99E7-664C-A4D75F63A671}"/>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D62AF3-CFAB-4E39-46C3-6B08AB5CE558}"/>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a:extLst>
              <a:ext uri="{FF2B5EF4-FFF2-40B4-BE49-F238E27FC236}">
                <a16:creationId xmlns:a16="http://schemas.microsoft.com/office/drawing/2014/main" id="{F596BC5E-780C-1CBD-D728-971BF9BD59B1}"/>
              </a:ext>
            </a:extLst>
          </p:cNvPr>
          <p:cNvSpPr txBox="1"/>
          <p:nvPr/>
        </p:nvSpPr>
        <p:spPr>
          <a:xfrm>
            <a:off x="790918" y="1819469"/>
            <a:ext cx="5390656"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微软雅黑"/>
              </a:rPr>
              <a:t>Collabs: Git &amp; JIRA</a:t>
            </a:r>
          </a:p>
        </p:txBody>
      </p:sp>
    </p:spTree>
    <p:extLst>
      <p:ext uri="{BB962C8B-B14F-4D97-AF65-F5344CB8AC3E}">
        <p14:creationId xmlns:p14="http://schemas.microsoft.com/office/powerpoint/2010/main" val="181971228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51620F-E4D3-76FD-A03A-D238846D0432}"/>
            </a:ext>
          </a:extLst>
        </p:cNvPr>
        <p:cNvGrpSpPr/>
        <p:nvPr/>
      </p:nvGrpSpPr>
      <p:grpSpPr>
        <a:xfrm>
          <a:off x="0" y="0"/>
          <a:ext cx="0" cy="0"/>
          <a:chOff x="0" y="0"/>
          <a:chExt cx="0" cy="0"/>
        </a:xfrm>
      </p:grpSpPr>
      <p:grpSp>
        <p:nvGrpSpPr>
          <p:cNvPr id="8" name="组合 7">
            <a:extLst>
              <a:ext uri="{FF2B5EF4-FFF2-40B4-BE49-F238E27FC236}">
                <a16:creationId xmlns:a16="http://schemas.microsoft.com/office/drawing/2014/main" id="{7462AA3E-8A52-1944-F585-F9A7A967C45E}"/>
              </a:ext>
            </a:extLst>
          </p:cNvPr>
          <p:cNvGrpSpPr/>
          <p:nvPr/>
        </p:nvGrpSpPr>
        <p:grpSpPr>
          <a:xfrm>
            <a:off x="1662476" y="2725565"/>
            <a:ext cx="3793067" cy="3731278"/>
            <a:chOff x="1396999" y="2107365"/>
            <a:chExt cx="3793067" cy="3731278"/>
          </a:xfrm>
        </p:grpSpPr>
        <p:sp>
          <p:nvSpPr>
            <p:cNvPr id="2" name="矩形: 圆角 1">
              <a:extLst>
                <a:ext uri="{FF2B5EF4-FFF2-40B4-BE49-F238E27FC236}">
                  <a16:creationId xmlns:a16="http://schemas.microsoft.com/office/drawing/2014/main" id="{DD49BFFA-8041-922A-8EC0-249EE8C0914A}"/>
                </a:ext>
              </a:extLst>
            </p:cNvPr>
            <p:cNvSpPr/>
            <p:nvPr/>
          </p:nvSpPr>
          <p:spPr>
            <a:xfrm>
              <a:off x="1396999" y="3607953"/>
              <a:ext cx="1118049" cy="730102"/>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mn-ea"/>
                </a:rPr>
                <a:t>Techs</a:t>
              </a:r>
              <a:endParaRPr lang="zh-CN" altLang="en-US" b="1" dirty="0">
                <a:latin typeface="+mn-ea"/>
              </a:endParaRPr>
            </a:p>
          </p:txBody>
        </p:sp>
        <p:sp>
          <p:nvSpPr>
            <p:cNvPr id="6" name="左大括号 5">
              <a:extLst>
                <a:ext uri="{FF2B5EF4-FFF2-40B4-BE49-F238E27FC236}">
                  <a16:creationId xmlns:a16="http://schemas.microsoft.com/office/drawing/2014/main" id="{E101AA09-7ECC-45AB-1EF1-B094950CACD7}"/>
                </a:ext>
              </a:extLst>
            </p:cNvPr>
            <p:cNvSpPr/>
            <p:nvPr/>
          </p:nvSpPr>
          <p:spPr>
            <a:xfrm>
              <a:off x="2677268" y="2401725"/>
              <a:ext cx="294675" cy="3201516"/>
            </a:xfrm>
            <a:prstGeom prst="leftBrace">
              <a:avLst/>
            </a:prstGeom>
            <a:ln w="12700" cap="rnd">
              <a:solidFill>
                <a:schemeClr val="tx1"/>
              </a:solidFill>
              <a:miter lim="800000"/>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51B97B6E-CAE0-9254-1DB1-105EF4B1A330}"/>
                </a:ext>
              </a:extLst>
            </p:cNvPr>
            <p:cNvSpPr txBox="1"/>
            <p:nvPr/>
          </p:nvSpPr>
          <p:spPr>
            <a:xfrm>
              <a:off x="3074608" y="2107365"/>
              <a:ext cx="2115458" cy="3731278"/>
            </a:xfrm>
            <a:prstGeom prst="rect">
              <a:avLst/>
            </a:prstGeom>
            <a:noFill/>
          </p:spPr>
          <p:txBody>
            <a:bodyPr wrap="square" rtlCol="0">
              <a:spAutoFit/>
            </a:bodyPr>
            <a:lstStyle/>
            <a:p>
              <a:pPr>
                <a:lnSpc>
                  <a:spcPct val="150000"/>
                </a:lnSpc>
              </a:pPr>
              <a:r>
                <a:rPr lang="en-US" altLang="zh-CN" sz="2000" b="1" dirty="0">
                  <a:latin typeface="+mn-ea"/>
                </a:rPr>
                <a:t>Networking</a:t>
              </a:r>
            </a:p>
            <a:p>
              <a:pPr>
                <a:lnSpc>
                  <a:spcPct val="150000"/>
                </a:lnSpc>
              </a:pPr>
              <a:r>
                <a:rPr lang="en-US" altLang="zh-CN" sz="2000" b="1" dirty="0">
                  <a:latin typeface="+mn-ea"/>
                </a:rPr>
                <a:t>Linux</a:t>
              </a:r>
            </a:p>
            <a:p>
              <a:pPr>
                <a:lnSpc>
                  <a:spcPct val="150000"/>
                </a:lnSpc>
              </a:pPr>
              <a:r>
                <a:rPr lang="en-US" altLang="zh-CN" sz="2000" b="1" dirty="0">
                  <a:latin typeface="+mn-ea"/>
                </a:rPr>
                <a:t>SQL</a:t>
              </a:r>
            </a:p>
            <a:p>
              <a:pPr>
                <a:lnSpc>
                  <a:spcPct val="150000"/>
                </a:lnSpc>
              </a:pPr>
              <a:r>
                <a:rPr lang="en-US" altLang="zh-CN" sz="2000" b="1" dirty="0">
                  <a:latin typeface="+mn-ea"/>
                </a:rPr>
                <a:t>JavaScript</a:t>
              </a:r>
            </a:p>
            <a:p>
              <a:pPr>
                <a:lnSpc>
                  <a:spcPct val="150000"/>
                </a:lnSpc>
              </a:pPr>
              <a:r>
                <a:rPr lang="en-US" altLang="zh-CN" sz="2000" b="1" dirty="0">
                  <a:latin typeface="+mn-ea"/>
                </a:rPr>
                <a:t>Html</a:t>
              </a:r>
            </a:p>
            <a:p>
              <a:pPr>
                <a:lnSpc>
                  <a:spcPct val="150000"/>
                </a:lnSpc>
              </a:pPr>
              <a:r>
                <a:rPr lang="en-US" altLang="zh-CN" sz="2000" b="1" dirty="0">
                  <a:latin typeface="+mn-ea"/>
                </a:rPr>
                <a:t>CSS</a:t>
              </a:r>
            </a:p>
            <a:p>
              <a:pPr>
                <a:lnSpc>
                  <a:spcPct val="150000"/>
                </a:lnSpc>
              </a:pPr>
              <a:r>
                <a:rPr lang="en-US" altLang="zh-CN" sz="2000" b="1" dirty="0">
                  <a:latin typeface="+mn-ea"/>
                </a:rPr>
                <a:t>Generative AI</a:t>
              </a:r>
            </a:p>
            <a:p>
              <a:pPr>
                <a:lnSpc>
                  <a:spcPct val="150000"/>
                </a:lnSpc>
              </a:pPr>
              <a:r>
                <a:rPr lang="en-US" altLang="zh-CN" sz="2000" b="1" dirty="0">
                  <a:latin typeface="+mn-ea"/>
                </a:rPr>
                <a:t>Web</a:t>
              </a:r>
            </a:p>
          </p:txBody>
        </p:sp>
      </p:grpSp>
      <p:sp>
        <p:nvSpPr>
          <p:cNvPr id="16" name="文本框 15">
            <a:extLst>
              <a:ext uri="{FF2B5EF4-FFF2-40B4-BE49-F238E27FC236}">
                <a16:creationId xmlns:a16="http://schemas.microsoft.com/office/drawing/2014/main" id="{1017E994-E239-6193-4BF4-7B421D12E369}"/>
              </a:ext>
            </a:extLst>
          </p:cNvPr>
          <p:cNvSpPr txBox="1"/>
          <p:nvPr/>
        </p:nvSpPr>
        <p:spPr>
          <a:xfrm>
            <a:off x="7314592" y="1340571"/>
            <a:ext cx="3839562" cy="5116272"/>
          </a:xfrm>
          <a:prstGeom prst="rect">
            <a:avLst/>
          </a:prstGeom>
          <a:solidFill>
            <a:srgbClr val="00D1B2"/>
          </a:solidFill>
        </p:spPr>
        <p:txBody>
          <a:bodyPr wrap="square" rtlCol="0">
            <a:spAutoFit/>
          </a:bodyPr>
          <a:lstStyle/>
          <a:p>
            <a:pPr algn="ctr">
              <a:lnSpc>
                <a:spcPct val="150000"/>
              </a:lnSpc>
            </a:pPr>
            <a:r>
              <a:rPr lang="en-US" altLang="zh-CN" sz="2000" b="1" dirty="0">
                <a:solidFill>
                  <a:schemeClr val="bg1"/>
                </a:solidFill>
                <a:latin typeface="+mn-ea"/>
              </a:rPr>
              <a:t>Punctuations</a:t>
            </a:r>
          </a:p>
          <a:p>
            <a:pPr algn="just">
              <a:lnSpc>
                <a:spcPct val="150000"/>
              </a:lnSpc>
            </a:pPr>
            <a:r>
              <a:rPr lang="en-US" altLang="zh-CN" sz="2000" b="1" dirty="0">
                <a:solidFill>
                  <a:schemeClr val="bg1"/>
                </a:solidFill>
                <a:latin typeface="+mn-ea"/>
              </a:rPr>
              <a:t>.	Dot</a:t>
            </a:r>
          </a:p>
          <a:p>
            <a:pPr>
              <a:lnSpc>
                <a:spcPct val="150000"/>
              </a:lnSpc>
            </a:pPr>
            <a:r>
              <a:rPr lang="en-US" altLang="zh-CN" sz="2000" b="1" dirty="0">
                <a:solidFill>
                  <a:schemeClr val="bg1"/>
                </a:solidFill>
                <a:latin typeface="+mn-ea"/>
              </a:rPr>
              <a:t>,	comma</a:t>
            </a:r>
          </a:p>
          <a:p>
            <a:pPr>
              <a:lnSpc>
                <a:spcPct val="150000"/>
              </a:lnSpc>
            </a:pPr>
            <a:r>
              <a:rPr lang="en-US" altLang="zh-CN" sz="2000" b="1" dirty="0">
                <a:solidFill>
                  <a:schemeClr val="bg1"/>
                </a:solidFill>
                <a:latin typeface="+mn-ea"/>
              </a:rPr>
              <a:t>?	question mark</a:t>
            </a:r>
          </a:p>
          <a:p>
            <a:pPr>
              <a:lnSpc>
                <a:spcPct val="150000"/>
              </a:lnSpc>
            </a:pPr>
            <a:r>
              <a:rPr lang="en-US" altLang="zh-CN" sz="2000" b="1" dirty="0">
                <a:solidFill>
                  <a:schemeClr val="bg1"/>
                </a:solidFill>
                <a:latin typeface="+mn-ea"/>
              </a:rPr>
              <a:t>:	colon</a:t>
            </a:r>
          </a:p>
          <a:p>
            <a:pPr>
              <a:lnSpc>
                <a:spcPct val="150000"/>
              </a:lnSpc>
            </a:pPr>
            <a:r>
              <a:rPr lang="en-US" altLang="zh-CN" sz="2000" b="1" dirty="0">
                <a:solidFill>
                  <a:schemeClr val="bg1"/>
                </a:solidFill>
                <a:latin typeface="+mn-ea"/>
              </a:rPr>
              <a:t>;	semicolon</a:t>
            </a:r>
          </a:p>
          <a:p>
            <a:pPr>
              <a:lnSpc>
                <a:spcPct val="150000"/>
              </a:lnSpc>
            </a:pPr>
            <a:r>
              <a:rPr lang="en-US" altLang="zh-CN" sz="2000" b="1" dirty="0">
                <a:solidFill>
                  <a:schemeClr val="bg1"/>
                </a:solidFill>
                <a:latin typeface="+mn-ea"/>
              </a:rPr>
              <a:t>/	slash</a:t>
            </a:r>
            <a:r>
              <a:rPr lang="zh-CN" altLang="en-US" sz="2000" b="1" dirty="0">
                <a:solidFill>
                  <a:schemeClr val="bg1"/>
                </a:solidFill>
                <a:latin typeface="+mn-ea"/>
              </a:rPr>
              <a:t> </a:t>
            </a:r>
            <a:endParaRPr lang="en-US" altLang="zh-CN" sz="2000" b="1" dirty="0">
              <a:solidFill>
                <a:schemeClr val="bg1"/>
              </a:solidFill>
              <a:latin typeface="+mn-ea"/>
            </a:endParaRPr>
          </a:p>
          <a:p>
            <a:pPr>
              <a:lnSpc>
                <a:spcPct val="150000"/>
              </a:lnSpc>
            </a:pPr>
            <a:r>
              <a:rPr lang="en-US" altLang="zh-CN" sz="2000" b="1" dirty="0">
                <a:solidFill>
                  <a:schemeClr val="bg1"/>
                </a:solidFill>
                <a:latin typeface="+mn-ea"/>
              </a:rPr>
              <a:t>!	exclamation mark</a:t>
            </a:r>
          </a:p>
          <a:p>
            <a:pPr>
              <a:lnSpc>
                <a:spcPct val="150000"/>
              </a:lnSpc>
            </a:pPr>
            <a:r>
              <a:rPr lang="en-US" altLang="zh-CN" sz="2000" b="1" dirty="0">
                <a:solidFill>
                  <a:schemeClr val="bg1"/>
                </a:solidFill>
                <a:latin typeface="+mn-ea"/>
              </a:rPr>
              <a:t>()	parentheses </a:t>
            </a:r>
          </a:p>
          <a:p>
            <a:pPr>
              <a:lnSpc>
                <a:spcPct val="150000"/>
              </a:lnSpc>
            </a:pPr>
            <a:r>
              <a:rPr lang="en-US" altLang="zh-CN" sz="2000" b="1" dirty="0">
                <a:solidFill>
                  <a:schemeClr val="bg1"/>
                </a:solidFill>
                <a:latin typeface="+mn-ea"/>
              </a:rPr>
              <a:t>[]	square brackets</a:t>
            </a:r>
          </a:p>
          <a:p>
            <a:pPr>
              <a:lnSpc>
                <a:spcPct val="150000"/>
              </a:lnSpc>
            </a:pPr>
            <a:r>
              <a:rPr lang="en-US" altLang="zh-CN" sz="2000" b="1" dirty="0">
                <a:solidFill>
                  <a:schemeClr val="bg1"/>
                </a:solidFill>
                <a:latin typeface="+mn-ea"/>
              </a:rPr>
              <a:t>{}	curly brackets </a:t>
            </a:r>
          </a:p>
        </p:txBody>
      </p:sp>
      <p:grpSp>
        <p:nvGrpSpPr>
          <p:cNvPr id="3" name="组合 2">
            <a:extLst>
              <a:ext uri="{FF2B5EF4-FFF2-40B4-BE49-F238E27FC236}">
                <a16:creationId xmlns:a16="http://schemas.microsoft.com/office/drawing/2014/main" id="{A3DB0F90-CFCC-A829-098E-72DAECE93E66}"/>
              </a:ext>
            </a:extLst>
          </p:cNvPr>
          <p:cNvGrpSpPr/>
          <p:nvPr/>
        </p:nvGrpSpPr>
        <p:grpSpPr>
          <a:xfrm>
            <a:off x="1037846" y="333830"/>
            <a:ext cx="10116308" cy="584775"/>
            <a:chOff x="555797" y="409128"/>
            <a:chExt cx="10116308" cy="584775"/>
          </a:xfrm>
        </p:grpSpPr>
        <p:sp>
          <p:nvSpPr>
            <p:cNvPr id="5" name="文本框 4">
              <a:extLst>
                <a:ext uri="{FF2B5EF4-FFF2-40B4-BE49-F238E27FC236}">
                  <a16:creationId xmlns:a16="http://schemas.microsoft.com/office/drawing/2014/main" id="{7C0E88D8-CCDD-2711-F8D6-371A83CF8D99}"/>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SUMMARY</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7" name="直接连接符 6">
              <a:extLst>
                <a:ext uri="{FF2B5EF4-FFF2-40B4-BE49-F238E27FC236}">
                  <a16:creationId xmlns:a16="http://schemas.microsoft.com/office/drawing/2014/main" id="{9F107B00-72C0-2076-FBBF-B98C700E81B1}"/>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E6CB4A17-8A35-6FA5-C02D-EB49607A207A}"/>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9" name="文本框 8">
            <a:extLst>
              <a:ext uri="{FF2B5EF4-FFF2-40B4-BE49-F238E27FC236}">
                <a16:creationId xmlns:a16="http://schemas.microsoft.com/office/drawing/2014/main" id="{891F9F08-9BCB-2CC5-12DF-D5EAD060187A}"/>
              </a:ext>
            </a:extLst>
          </p:cNvPr>
          <p:cNvSpPr txBox="1"/>
          <p:nvPr/>
        </p:nvSpPr>
        <p:spPr>
          <a:xfrm>
            <a:off x="1182155" y="1676877"/>
            <a:ext cx="5390656"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微软雅黑"/>
              </a:rPr>
              <a:t>Learned Techs &amp; Others</a:t>
            </a:r>
          </a:p>
        </p:txBody>
      </p:sp>
    </p:spTree>
    <p:extLst>
      <p:ext uri="{BB962C8B-B14F-4D97-AF65-F5344CB8AC3E}">
        <p14:creationId xmlns:p14="http://schemas.microsoft.com/office/powerpoint/2010/main" val="35559593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ppt_x"/>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srcRect t="56328"/>
          <a:stretch>
            <a:fillRect/>
          </a:stretch>
        </p:blipFill>
        <p:spPr>
          <a:xfrm>
            <a:off x="1535797" y="0"/>
            <a:ext cx="9120406" cy="3980380"/>
          </a:xfrm>
          <a:prstGeom prst="rect">
            <a:avLst/>
          </a:prstGeom>
        </p:spPr>
      </p:pic>
      <p:sp>
        <p:nvSpPr>
          <p:cNvPr id="49" name="椭圆 48"/>
          <p:cNvSpPr/>
          <p:nvPr/>
        </p:nvSpPr>
        <p:spPr>
          <a:xfrm>
            <a:off x="5214425" y="1431023"/>
            <a:ext cx="1763150" cy="1763150"/>
          </a:xfrm>
          <a:prstGeom prst="ellipse">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0" b="1" i="1" dirty="0">
                <a:latin typeface="Century Gothic" panose="020B0502020202020204" pitchFamily="34" charset="0"/>
              </a:rPr>
              <a:t>4</a:t>
            </a:r>
            <a:endParaRPr lang="zh-CN" altLang="en-US" sz="8000" b="1" i="1" dirty="0">
              <a:latin typeface="Century Gothic" panose="020B0502020202020204" pitchFamily="34" charset="0"/>
            </a:endParaRPr>
          </a:p>
        </p:txBody>
      </p:sp>
      <p:sp>
        <p:nvSpPr>
          <p:cNvPr id="66" name="文本占位符 9">
            <a:extLst>
              <a:ext uri="{FF2B5EF4-FFF2-40B4-BE49-F238E27FC236}">
                <a16:creationId xmlns:a16="http://schemas.microsoft.com/office/drawing/2014/main" id="{1B1FCE69-1AED-4FEB-99A4-55238AB15BDA}"/>
              </a:ext>
            </a:extLst>
          </p:cNvPr>
          <p:cNvSpPr txBox="1">
            <a:spLocks/>
          </p:cNvSpPr>
          <p:nvPr/>
        </p:nvSpPr>
        <p:spPr>
          <a:xfrm>
            <a:off x="4475089" y="410311"/>
            <a:ext cx="3241822" cy="532224"/>
          </a:xfrm>
          <a:prstGeom prst="rect">
            <a:avLst/>
          </a:prstGeom>
        </p:spPr>
        <p:txBody>
          <a:bodyPr anchor="ctr"/>
          <a:lstStyle>
            <a:lvl1pPr marL="0" indent="0" algn="ctr" defTabSz="914400" rtl="0" eaLnBrk="1" latinLnBrk="0" hangingPunct="1">
              <a:lnSpc>
                <a:spcPct val="100000"/>
              </a:lnSpc>
              <a:spcBef>
                <a:spcPts val="0"/>
              </a:spcBef>
              <a:buFont typeface="Arial" panose="020B0604020202020204" pitchFamily="34" charset="0"/>
              <a:buNone/>
              <a:defRPr sz="2400" b="1" kern="1200" spc="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altLang="zh-CN" sz="4000" b="1" i="0" u="none" strike="noStrike" kern="1200" cap="none" spc="0" normalizeH="0" baseline="0" noProof="0" dirty="0">
                <a:ln>
                  <a:noFill/>
                </a:ln>
                <a:solidFill>
                  <a:sysClr val="window" lastClr="FFFFFF"/>
                </a:solidFill>
                <a:effectLst/>
                <a:uLnTx/>
                <a:uFillTx/>
                <a:latin typeface="Century Gothic" panose="020B0502020202020204" pitchFamily="34" charset="0"/>
                <a:ea typeface="微软雅黑" panose="020B0503020204020204" pitchFamily="34" charset="-122"/>
                <a:sym typeface="Century Gothic" panose="020B0502020202020204" pitchFamily="34" charset="0"/>
              </a:rPr>
              <a:t>PART </a:t>
            </a:r>
            <a:r>
              <a:rPr lang="en-US" altLang="zh-CN" sz="4000" dirty="0">
                <a:solidFill>
                  <a:sysClr val="window" lastClr="FFFFFF"/>
                </a:solidFill>
                <a:latin typeface="Century Gothic" panose="020B0502020202020204" pitchFamily="34" charset="0"/>
                <a:ea typeface="微软雅黑" panose="020B0503020204020204" pitchFamily="34" charset="-122"/>
                <a:sym typeface="Century Gothic" panose="020B0502020202020204" pitchFamily="34" charset="0"/>
              </a:rPr>
              <a:t>THREE</a:t>
            </a:r>
            <a:endParaRPr kumimoji="0" lang="zh-CN" altLang="en-US" sz="4000" b="1" i="0" u="none" strike="noStrike" kern="1200" cap="none" spc="0" normalizeH="0" baseline="0" noProof="0" dirty="0">
              <a:ln>
                <a:noFill/>
              </a:ln>
              <a:solidFill>
                <a:sysClr val="window" lastClr="FFFFFF"/>
              </a:solidFill>
              <a:effectLst/>
              <a:uLnTx/>
              <a:uFillTx/>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67" name="文本占位符 7">
            <a:extLst>
              <a:ext uri="{FF2B5EF4-FFF2-40B4-BE49-F238E27FC236}">
                <a16:creationId xmlns:a16="http://schemas.microsoft.com/office/drawing/2014/main" id="{54B5420B-F77B-4B34-B605-F509A55B5081}"/>
              </a:ext>
            </a:extLst>
          </p:cNvPr>
          <p:cNvSpPr txBox="1">
            <a:spLocks/>
          </p:cNvSpPr>
          <p:nvPr/>
        </p:nvSpPr>
        <p:spPr>
          <a:xfrm>
            <a:off x="2238001" y="4404961"/>
            <a:ext cx="8188960" cy="914400"/>
          </a:xfrm>
          <a:prstGeom prst="rect">
            <a:avLst/>
          </a:prstGeom>
        </p:spPr>
        <p:txBody>
          <a:bodyPr anchor="ctr"/>
          <a:lstStyle>
            <a:lvl1pPr marL="0" indent="0" algn="ctr" defTabSz="914400" rtl="0" eaLnBrk="1" latinLnBrk="0" hangingPunct="1">
              <a:lnSpc>
                <a:spcPct val="100000"/>
              </a:lnSpc>
              <a:spcBef>
                <a:spcPts val="0"/>
              </a:spcBef>
              <a:buFont typeface="Arial" panose="020B0604020202020204" pitchFamily="34" charset="0"/>
              <a:buNone/>
              <a:defRPr sz="60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3200" b="1" dirty="0">
                <a:solidFill>
                  <a:schemeClr val="tx1">
                    <a:lumMod val="75000"/>
                    <a:lumOff val="25000"/>
                  </a:schemeClr>
                </a:solidFill>
              </a:rPr>
              <a:t>AHEAD ROAD</a:t>
            </a:r>
            <a:endParaRPr lang="zh-CN" altLang="en-US" sz="3200" b="1" dirty="0">
              <a:solidFill>
                <a:schemeClr val="tx1">
                  <a:lumMod val="75000"/>
                  <a:lumOff val="25000"/>
                </a:schemeClr>
              </a:solidFill>
            </a:endParaRPr>
          </a:p>
        </p:txBody>
      </p:sp>
    </p:spTree>
    <p:extLst>
      <p:ext uri="{BB962C8B-B14F-4D97-AF65-F5344CB8AC3E}">
        <p14:creationId xmlns:p14="http://schemas.microsoft.com/office/powerpoint/2010/main" val="426757524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500" fill="hold"/>
                                        <p:tgtEl>
                                          <p:spTgt spid="49"/>
                                        </p:tgtEl>
                                        <p:attrNameLst>
                                          <p:attrName>ppt_w</p:attrName>
                                        </p:attrNameLst>
                                      </p:cBhvr>
                                      <p:tavLst>
                                        <p:tav tm="0">
                                          <p:val>
                                            <p:fltVal val="0"/>
                                          </p:val>
                                        </p:tav>
                                        <p:tav tm="100000">
                                          <p:val>
                                            <p:strVal val="#ppt_w"/>
                                          </p:val>
                                        </p:tav>
                                      </p:tavLst>
                                    </p:anim>
                                    <p:anim calcmode="lin" valueType="num">
                                      <p:cBhvr>
                                        <p:cTn id="8" dur="500" fill="hold"/>
                                        <p:tgtEl>
                                          <p:spTgt spid="49"/>
                                        </p:tgtEl>
                                        <p:attrNameLst>
                                          <p:attrName>ppt_h</p:attrName>
                                        </p:attrNameLst>
                                      </p:cBhvr>
                                      <p:tavLst>
                                        <p:tav tm="0">
                                          <p:val>
                                            <p:fltVal val="0"/>
                                          </p:val>
                                        </p:tav>
                                        <p:tav tm="100000">
                                          <p:val>
                                            <p:strVal val="#ppt_h"/>
                                          </p:val>
                                        </p:tav>
                                      </p:tavLst>
                                    </p:anim>
                                    <p:animEffect transition="in" filter="fade">
                                      <p:cBhvr>
                                        <p:cTn id="9" dur="500"/>
                                        <p:tgtEl>
                                          <p:spTgt spid="49"/>
                                        </p:tgtEl>
                                      </p:cBhvr>
                                    </p:animEffect>
                                  </p:childTnLst>
                                </p:cTn>
                              </p:par>
                            </p:childTnLst>
                          </p:cTn>
                        </p:par>
                        <p:par>
                          <p:cTn id="10" fill="hold">
                            <p:stCondLst>
                              <p:cond delay="500"/>
                            </p:stCondLst>
                            <p:childTnLst>
                              <p:par>
                                <p:cTn id="11" presetID="16" presetClass="entr" presetSubtype="37" fill="hold" grpId="0" nodeType="afterEffect">
                                  <p:stCondLst>
                                    <p:cond delay="0"/>
                                  </p:stCondLst>
                                  <p:childTnLst>
                                    <p:set>
                                      <p:cBhvr>
                                        <p:cTn id="12" dur="1" fill="hold">
                                          <p:stCondLst>
                                            <p:cond delay="0"/>
                                          </p:stCondLst>
                                        </p:cTn>
                                        <p:tgtEl>
                                          <p:spTgt spid="66"/>
                                        </p:tgtEl>
                                        <p:attrNameLst>
                                          <p:attrName>style.visibility</p:attrName>
                                        </p:attrNameLst>
                                      </p:cBhvr>
                                      <p:to>
                                        <p:strVal val="visible"/>
                                      </p:to>
                                    </p:set>
                                    <p:animEffect transition="in" filter="barn(outVertical)">
                                      <p:cBhvr>
                                        <p:cTn id="13" dur="500"/>
                                        <p:tgtEl>
                                          <p:spTgt spid="66"/>
                                        </p:tgtEl>
                                      </p:cBhvr>
                                    </p:animEffect>
                                  </p:childTnLst>
                                </p:cTn>
                              </p:par>
                            </p:childTnLst>
                          </p:cTn>
                        </p:par>
                        <p:par>
                          <p:cTn id="14" fill="hold">
                            <p:stCondLst>
                              <p:cond delay="1000"/>
                            </p:stCondLst>
                            <p:childTnLst>
                              <p:par>
                                <p:cTn id="15" presetID="16" presetClass="entr" presetSubtype="37" fill="hold" grpId="0" nodeType="afterEffect">
                                  <p:stCondLst>
                                    <p:cond delay="0"/>
                                  </p:stCondLst>
                                  <p:childTnLst>
                                    <p:set>
                                      <p:cBhvr>
                                        <p:cTn id="16" dur="1" fill="hold">
                                          <p:stCondLst>
                                            <p:cond delay="0"/>
                                          </p:stCondLst>
                                        </p:cTn>
                                        <p:tgtEl>
                                          <p:spTgt spid="67"/>
                                        </p:tgtEl>
                                        <p:attrNameLst>
                                          <p:attrName>style.visibility</p:attrName>
                                        </p:attrNameLst>
                                      </p:cBhvr>
                                      <p:to>
                                        <p:strVal val="visible"/>
                                      </p:to>
                                    </p:set>
                                    <p:animEffect transition="in" filter="barn(outVertical)">
                                      <p:cBhvr>
                                        <p:cTn id="17"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66" grpId="0"/>
      <p:bldP spid="6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C4C94-128E-CFC2-1D55-4BBF885BC26D}"/>
            </a:ext>
          </a:extLst>
        </p:cNvPr>
        <p:cNvGrpSpPr/>
        <p:nvPr/>
      </p:nvGrpSpPr>
      <p:grpSpPr>
        <a:xfrm>
          <a:off x="0" y="0"/>
          <a:ext cx="0" cy="0"/>
          <a:chOff x="0" y="0"/>
          <a:chExt cx="0" cy="0"/>
        </a:xfrm>
      </p:grpSpPr>
      <p:grpSp>
        <p:nvGrpSpPr>
          <p:cNvPr id="71" name="组合 70">
            <a:extLst>
              <a:ext uri="{FF2B5EF4-FFF2-40B4-BE49-F238E27FC236}">
                <a16:creationId xmlns:a16="http://schemas.microsoft.com/office/drawing/2014/main" id="{A6AAE31C-2E43-574B-EE10-5653D7595D8B}"/>
              </a:ext>
            </a:extLst>
          </p:cNvPr>
          <p:cNvGrpSpPr/>
          <p:nvPr/>
        </p:nvGrpSpPr>
        <p:grpSpPr>
          <a:xfrm>
            <a:off x="979715" y="2068491"/>
            <a:ext cx="2946244" cy="1389410"/>
            <a:chOff x="1486721" y="2324000"/>
            <a:chExt cx="2475023" cy="1389410"/>
          </a:xfrm>
        </p:grpSpPr>
        <p:sp>
          <p:nvSpPr>
            <p:cNvPr id="72" name="文本框 71">
              <a:extLst>
                <a:ext uri="{FF2B5EF4-FFF2-40B4-BE49-F238E27FC236}">
                  <a16:creationId xmlns:a16="http://schemas.microsoft.com/office/drawing/2014/main" id="{D9D37A0E-6720-0F09-ECBA-3258741B3E42}"/>
                </a:ext>
              </a:extLst>
            </p:cNvPr>
            <p:cNvSpPr txBox="1"/>
            <p:nvPr/>
          </p:nvSpPr>
          <p:spPr>
            <a:xfrm>
              <a:off x="1788598" y="2324000"/>
              <a:ext cx="2133781" cy="338554"/>
            </a:xfrm>
            <a:prstGeom prst="rect">
              <a:avLst/>
            </a:prstGeom>
            <a:noFill/>
          </p:spPr>
          <p:txBody>
            <a:bodyPr wrap="square" rtlCol="0">
              <a:spAutoFit/>
              <a:scene3d>
                <a:camera prst="orthographicFront"/>
                <a:lightRig rig="threePt" dir="t"/>
              </a:scene3d>
              <a:sp3d contourW="12700"/>
            </a:bodyPr>
            <a:lstStyle/>
            <a:p>
              <a:pPr algn="r" defTabSz="457200"/>
              <a:r>
                <a:rPr lang="en-US" altLang="zh-CN" sz="1600" b="1" dirty="0">
                  <a:solidFill>
                    <a:prstClr val="black">
                      <a:lumMod val="75000"/>
                      <a:lumOff val="25000"/>
                    </a:prstClr>
                  </a:solidFill>
                  <a:latin typeface="+mn-ea"/>
                  <a:sym typeface="Century Gothic" panose="020B0502020202020204" pitchFamily="34" charset="0"/>
                </a:rPr>
                <a:t>MORE FEATURES</a:t>
              </a:r>
              <a:endParaRPr lang="zh-CN" altLang="en-US" sz="1600" b="1" dirty="0">
                <a:solidFill>
                  <a:prstClr val="black">
                    <a:lumMod val="75000"/>
                    <a:lumOff val="25000"/>
                  </a:prstClr>
                </a:solidFill>
                <a:latin typeface="+mn-ea"/>
                <a:sym typeface="Century Gothic" panose="020B0502020202020204" pitchFamily="34" charset="0"/>
              </a:endParaRPr>
            </a:p>
          </p:txBody>
        </p:sp>
        <p:sp>
          <p:nvSpPr>
            <p:cNvPr id="73" name="文本框 72">
              <a:extLst>
                <a:ext uri="{FF2B5EF4-FFF2-40B4-BE49-F238E27FC236}">
                  <a16:creationId xmlns:a16="http://schemas.microsoft.com/office/drawing/2014/main" id="{6E521F7A-67DA-D8E3-57B8-0A292B207700}"/>
                </a:ext>
              </a:extLst>
            </p:cNvPr>
            <p:cNvSpPr txBox="1"/>
            <p:nvPr/>
          </p:nvSpPr>
          <p:spPr>
            <a:xfrm>
              <a:off x="1486721" y="2689668"/>
              <a:ext cx="2475023" cy="1023742"/>
            </a:xfrm>
            <a:prstGeom prst="rect">
              <a:avLst/>
            </a:prstGeom>
            <a:noFill/>
          </p:spPr>
          <p:txBody>
            <a:bodyPr wrap="square" rtlCol="0">
              <a:spAutoFit/>
              <a:scene3d>
                <a:camera prst="orthographicFront"/>
                <a:lightRig rig="threePt" dir="t"/>
              </a:scene3d>
              <a:sp3d contourW="12700"/>
            </a:bodyPr>
            <a:lstStyle/>
            <a:p>
              <a:pPr algn="r">
                <a:lnSpc>
                  <a:spcPct val="150000"/>
                </a:lnSpc>
              </a:pPr>
              <a:r>
                <a:rPr lang="en-US" altLang="zh-CN" sz="1400" dirty="0">
                  <a:solidFill>
                    <a:schemeClr val="tx1">
                      <a:lumMod val="75000"/>
                      <a:lumOff val="25000"/>
                    </a:schemeClr>
                  </a:solidFill>
                  <a:latin typeface="+mn-ea"/>
                  <a:sym typeface="Century Gothic" panose="020B0502020202020204" pitchFamily="34" charset="0"/>
                </a:rPr>
                <a:t>MORE ASSETS</a:t>
              </a:r>
            </a:p>
            <a:p>
              <a:pPr algn="r">
                <a:lnSpc>
                  <a:spcPct val="150000"/>
                </a:lnSpc>
              </a:pPr>
              <a:r>
                <a:rPr lang="en-US" altLang="zh-CN" sz="1400" dirty="0">
                  <a:solidFill>
                    <a:schemeClr val="tx1">
                      <a:lumMod val="75000"/>
                      <a:lumOff val="25000"/>
                    </a:schemeClr>
                  </a:solidFill>
                  <a:latin typeface="+mn-ea"/>
                  <a:sym typeface="Century Gothic" panose="020B0502020202020204" pitchFamily="34" charset="0"/>
                </a:rPr>
                <a:t>MORE DETAILED INFORMATION</a:t>
              </a:r>
              <a:endParaRPr lang="zh-CN" altLang="en-US" sz="1400" dirty="0">
                <a:solidFill>
                  <a:schemeClr val="tx1">
                    <a:lumMod val="75000"/>
                    <a:lumOff val="25000"/>
                  </a:schemeClr>
                </a:solidFill>
                <a:latin typeface="+mn-ea"/>
                <a:sym typeface="Century Gothic" panose="020B0502020202020204" pitchFamily="34" charset="0"/>
              </a:endParaRPr>
            </a:p>
          </p:txBody>
        </p:sp>
      </p:grpSp>
      <p:grpSp>
        <p:nvGrpSpPr>
          <p:cNvPr id="76" name="组合 75">
            <a:extLst>
              <a:ext uri="{FF2B5EF4-FFF2-40B4-BE49-F238E27FC236}">
                <a16:creationId xmlns:a16="http://schemas.microsoft.com/office/drawing/2014/main" id="{D74CDCC3-ADC4-1DF7-59C4-5E3009637AE1}"/>
              </a:ext>
            </a:extLst>
          </p:cNvPr>
          <p:cNvGrpSpPr/>
          <p:nvPr/>
        </p:nvGrpSpPr>
        <p:grpSpPr>
          <a:xfrm>
            <a:off x="8643803" y="4270127"/>
            <a:ext cx="3025683" cy="1362296"/>
            <a:chOff x="1867328" y="2349127"/>
            <a:chExt cx="2133782" cy="1362296"/>
          </a:xfrm>
        </p:grpSpPr>
        <p:sp>
          <p:nvSpPr>
            <p:cNvPr id="77" name="文本框 76">
              <a:extLst>
                <a:ext uri="{FF2B5EF4-FFF2-40B4-BE49-F238E27FC236}">
                  <a16:creationId xmlns:a16="http://schemas.microsoft.com/office/drawing/2014/main" id="{82D32D9A-58B9-2C75-C021-3920D9352704}"/>
                </a:ext>
              </a:extLst>
            </p:cNvPr>
            <p:cNvSpPr txBox="1"/>
            <p:nvPr/>
          </p:nvSpPr>
          <p:spPr>
            <a:xfrm>
              <a:off x="1867328" y="2349127"/>
              <a:ext cx="2133781" cy="338554"/>
            </a:xfrm>
            <a:prstGeom prst="rect">
              <a:avLst/>
            </a:prstGeom>
            <a:noFill/>
          </p:spPr>
          <p:txBody>
            <a:bodyPr wrap="square" rtlCol="0">
              <a:spAutoFit/>
              <a:scene3d>
                <a:camera prst="orthographicFront"/>
                <a:lightRig rig="threePt" dir="t"/>
              </a:scene3d>
              <a:sp3d contourW="12700"/>
            </a:bodyPr>
            <a:lstStyle/>
            <a:p>
              <a:pPr defTabSz="457200"/>
              <a:r>
                <a:rPr lang="en-US" altLang="zh-CN" sz="1600" b="1" dirty="0">
                  <a:solidFill>
                    <a:prstClr val="black">
                      <a:lumMod val="75000"/>
                      <a:lumOff val="25000"/>
                    </a:prstClr>
                  </a:solidFill>
                  <a:latin typeface="+mn-ea"/>
                  <a:sym typeface="Century Gothic" panose="020B0502020202020204" pitchFamily="34" charset="0"/>
                </a:rPr>
                <a:t>API</a:t>
              </a:r>
              <a:endParaRPr lang="zh-CN" altLang="en-US" sz="1600" b="1" dirty="0">
                <a:solidFill>
                  <a:prstClr val="black">
                    <a:lumMod val="75000"/>
                    <a:lumOff val="25000"/>
                  </a:prstClr>
                </a:solidFill>
                <a:latin typeface="+mn-ea"/>
                <a:sym typeface="Century Gothic" panose="020B0502020202020204" pitchFamily="34" charset="0"/>
              </a:endParaRPr>
            </a:p>
          </p:txBody>
        </p:sp>
        <p:sp>
          <p:nvSpPr>
            <p:cNvPr id="78" name="文本框 77">
              <a:extLst>
                <a:ext uri="{FF2B5EF4-FFF2-40B4-BE49-F238E27FC236}">
                  <a16:creationId xmlns:a16="http://schemas.microsoft.com/office/drawing/2014/main" id="{EF354A68-8F39-55A5-3ACD-BFC29C6790F4}"/>
                </a:ext>
              </a:extLst>
            </p:cNvPr>
            <p:cNvSpPr txBox="1"/>
            <p:nvPr/>
          </p:nvSpPr>
          <p:spPr>
            <a:xfrm>
              <a:off x="1867328" y="2687681"/>
              <a:ext cx="2133782" cy="1023742"/>
            </a:xfrm>
            <a:prstGeom prst="rect">
              <a:avLst/>
            </a:prstGeom>
            <a:noFill/>
          </p:spPr>
          <p:txBody>
            <a:bodyPr wrap="square" rtlCol="0">
              <a:spAutoFit/>
              <a:scene3d>
                <a:camera prst="orthographicFront"/>
                <a:lightRig rig="threePt" dir="t"/>
              </a:scene3d>
              <a:sp3d contourW="12700"/>
            </a:bodyPr>
            <a:lstStyle/>
            <a:p>
              <a:pPr>
                <a:lnSpc>
                  <a:spcPct val="150000"/>
                </a:lnSpc>
              </a:pPr>
              <a:r>
                <a:rPr lang="en-US" altLang="zh-CN" sz="1400" dirty="0">
                  <a:solidFill>
                    <a:schemeClr val="tx1">
                      <a:lumMod val="75000"/>
                      <a:lumOff val="25000"/>
                    </a:schemeClr>
                  </a:solidFill>
                  <a:latin typeface="+mn-ea"/>
                  <a:sym typeface="Century Gothic" panose="020B0502020202020204" pitchFamily="34" charset="0"/>
                </a:rPr>
                <a:t>GET MORE INFOS FROM EX API</a:t>
              </a:r>
            </a:p>
            <a:p>
              <a:pPr>
                <a:lnSpc>
                  <a:spcPct val="150000"/>
                </a:lnSpc>
              </a:pPr>
              <a:r>
                <a:rPr lang="en-US" altLang="zh-CN" sz="1400" dirty="0">
                  <a:solidFill>
                    <a:schemeClr val="tx1">
                      <a:lumMod val="75000"/>
                      <a:lumOff val="25000"/>
                    </a:schemeClr>
                  </a:solidFill>
                  <a:latin typeface="+mn-ea"/>
                  <a:sym typeface="Century Gothic" panose="020B0502020202020204" pitchFamily="34" charset="0"/>
                </a:rPr>
                <a:t>INFO CACHE SYSTEM</a:t>
              </a:r>
              <a:endParaRPr lang="zh-CN" altLang="en-US" sz="1400" dirty="0">
                <a:solidFill>
                  <a:schemeClr val="tx1">
                    <a:lumMod val="75000"/>
                    <a:lumOff val="25000"/>
                  </a:schemeClr>
                </a:solidFill>
                <a:latin typeface="+mn-ea"/>
                <a:sym typeface="Century Gothic" panose="020B0502020202020204" pitchFamily="34" charset="0"/>
              </a:endParaRPr>
            </a:p>
          </p:txBody>
        </p:sp>
      </p:grpSp>
      <p:grpSp>
        <p:nvGrpSpPr>
          <p:cNvPr id="81" name="组合 80">
            <a:extLst>
              <a:ext uri="{FF2B5EF4-FFF2-40B4-BE49-F238E27FC236}">
                <a16:creationId xmlns:a16="http://schemas.microsoft.com/office/drawing/2014/main" id="{62E9E081-D802-01C3-6102-74AFAE6E2522}"/>
              </a:ext>
            </a:extLst>
          </p:cNvPr>
          <p:cNvGrpSpPr/>
          <p:nvPr/>
        </p:nvGrpSpPr>
        <p:grpSpPr>
          <a:xfrm>
            <a:off x="8533221" y="2021858"/>
            <a:ext cx="2133782" cy="1039130"/>
            <a:chOff x="1867328" y="2349127"/>
            <a:chExt cx="2133782" cy="1039130"/>
          </a:xfrm>
        </p:grpSpPr>
        <p:sp>
          <p:nvSpPr>
            <p:cNvPr id="82" name="文本框 81">
              <a:extLst>
                <a:ext uri="{FF2B5EF4-FFF2-40B4-BE49-F238E27FC236}">
                  <a16:creationId xmlns:a16="http://schemas.microsoft.com/office/drawing/2014/main" id="{031A85AC-D11E-D922-B37D-B0B2DE52D429}"/>
                </a:ext>
              </a:extLst>
            </p:cNvPr>
            <p:cNvSpPr txBox="1"/>
            <p:nvPr/>
          </p:nvSpPr>
          <p:spPr>
            <a:xfrm>
              <a:off x="1867328" y="2349127"/>
              <a:ext cx="2133781" cy="338554"/>
            </a:xfrm>
            <a:prstGeom prst="rect">
              <a:avLst/>
            </a:prstGeom>
            <a:noFill/>
          </p:spPr>
          <p:txBody>
            <a:bodyPr wrap="square" rtlCol="0">
              <a:spAutoFit/>
              <a:scene3d>
                <a:camera prst="orthographicFront"/>
                <a:lightRig rig="threePt" dir="t"/>
              </a:scene3d>
              <a:sp3d contourW="12700"/>
            </a:bodyPr>
            <a:lstStyle/>
            <a:p>
              <a:pPr defTabSz="457200"/>
              <a:r>
                <a:rPr lang="en-US" altLang="zh-CN" sz="1600" b="1" dirty="0">
                  <a:solidFill>
                    <a:prstClr val="black">
                      <a:lumMod val="75000"/>
                      <a:lumOff val="25000"/>
                    </a:prstClr>
                  </a:solidFill>
                  <a:latin typeface="+mn-ea"/>
                  <a:sym typeface="Century Gothic" panose="020B0502020202020204" pitchFamily="34" charset="0"/>
                </a:rPr>
                <a:t>DATABASE </a:t>
              </a:r>
              <a:endParaRPr lang="zh-CN" altLang="en-US" sz="1600" b="1" dirty="0">
                <a:solidFill>
                  <a:prstClr val="black">
                    <a:lumMod val="75000"/>
                    <a:lumOff val="25000"/>
                  </a:prstClr>
                </a:solidFill>
                <a:latin typeface="+mn-ea"/>
                <a:sym typeface="Century Gothic" panose="020B0502020202020204" pitchFamily="34" charset="0"/>
              </a:endParaRPr>
            </a:p>
          </p:txBody>
        </p:sp>
        <p:sp>
          <p:nvSpPr>
            <p:cNvPr id="83" name="文本框 82">
              <a:extLst>
                <a:ext uri="{FF2B5EF4-FFF2-40B4-BE49-F238E27FC236}">
                  <a16:creationId xmlns:a16="http://schemas.microsoft.com/office/drawing/2014/main" id="{E15FF28B-73AB-C897-ACA4-B3139FAD3DF0}"/>
                </a:ext>
              </a:extLst>
            </p:cNvPr>
            <p:cNvSpPr txBox="1"/>
            <p:nvPr/>
          </p:nvSpPr>
          <p:spPr>
            <a:xfrm>
              <a:off x="1867328" y="2687681"/>
              <a:ext cx="2133782" cy="700576"/>
            </a:xfrm>
            <a:prstGeom prst="rect">
              <a:avLst/>
            </a:prstGeom>
            <a:noFill/>
          </p:spPr>
          <p:txBody>
            <a:bodyPr wrap="square" rtlCol="0">
              <a:spAutoFit/>
              <a:scene3d>
                <a:camera prst="orthographicFront"/>
                <a:lightRig rig="threePt" dir="t"/>
              </a:scene3d>
              <a:sp3d contourW="12700"/>
            </a:bodyPr>
            <a:lstStyle/>
            <a:p>
              <a:pPr>
                <a:lnSpc>
                  <a:spcPct val="150000"/>
                </a:lnSpc>
              </a:pPr>
              <a:r>
                <a:rPr lang="en-US" altLang="zh-CN" sz="1400" dirty="0">
                  <a:solidFill>
                    <a:schemeClr val="tx1">
                      <a:lumMod val="75000"/>
                      <a:lumOff val="25000"/>
                    </a:schemeClr>
                  </a:solidFill>
                  <a:latin typeface="+mn-ea"/>
                  <a:sym typeface="Century Gothic" panose="020B0502020202020204" pitchFamily="34" charset="0"/>
                </a:rPr>
                <a:t>SECURITY</a:t>
              </a:r>
            </a:p>
            <a:p>
              <a:pPr>
                <a:lnSpc>
                  <a:spcPct val="150000"/>
                </a:lnSpc>
              </a:pPr>
              <a:r>
                <a:rPr lang="en-US" altLang="zh-CN" sz="1400" dirty="0">
                  <a:solidFill>
                    <a:schemeClr val="tx1">
                      <a:lumMod val="75000"/>
                      <a:lumOff val="25000"/>
                    </a:schemeClr>
                  </a:solidFill>
                  <a:latin typeface="+mn-ea"/>
                  <a:sym typeface="Century Gothic" panose="020B0502020202020204" pitchFamily="34" charset="0"/>
                </a:rPr>
                <a:t>DB STRUCTURE</a:t>
              </a:r>
              <a:endParaRPr lang="zh-CN" altLang="en-US" sz="1400" dirty="0">
                <a:solidFill>
                  <a:schemeClr val="tx1">
                    <a:lumMod val="75000"/>
                    <a:lumOff val="25000"/>
                  </a:schemeClr>
                </a:solidFill>
                <a:latin typeface="+mn-ea"/>
                <a:sym typeface="Century Gothic" panose="020B0502020202020204" pitchFamily="34" charset="0"/>
              </a:endParaRPr>
            </a:p>
          </p:txBody>
        </p:sp>
      </p:grpSp>
      <p:grpSp>
        <p:nvGrpSpPr>
          <p:cNvPr id="86" name="组合 85">
            <a:extLst>
              <a:ext uri="{FF2B5EF4-FFF2-40B4-BE49-F238E27FC236}">
                <a16:creationId xmlns:a16="http://schemas.microsoft.com/office/drawing/2014/main" id="{A9F57EFB-13BF-5459-2813-C2B3E6F5F360}"/>
              </a:ext>
            </a:extLst>
          </p:cNvPr>
          <p:cNvGrpSpPr/>
          <p:nvPr/>
        </p:nvGrpSpPr>
        <p:grpSpPr>
          <a:xfrm>
            <a:off x="-195943" y="4270127"/>
            <a:ext cx="3855407" cy="1039130"/>
            <a:chOff x="1287258" y="2349127"/>
            <a:chExt cx="2713853" cy="1039130"/>
          </a:xfrm>
        </p:grpSpPr>
        <p:sp>
          <p:nvSpPr>
            <p:cNvPr id="87" name="文本框 86">
              <a:extLst>
                <a:ext uri="{FF2B5EF4-FFF2-40B4-BE49-F238E27FC236}">
                  <a16:creationId xmlns:a16="http://schemas.microsoft.com/office/drawing/2014/main" id="{D6DD5661-8526-6E3B-CD1A-BC0905B252B1}"/>
                </a:ext>
              </a:extLst>
            </p:cNvPr>
            <p:cNvSpPr txBox="1"/>
            <p:nvPr/>
          </p:nvSpPr>
          <p:spPr>
            <a:xfrm>
              <a:off x="1867328" y="2349127"/>
              <a:ext cx="2133781" cy="338554"/>
            </a:xfrm>
            <a:prstGeom prst="rect">
              <a:avLst/>
            </a:prstGeom>
            <a:noFill/>
          </p:spPr>
          <p:txBody>
            <a:bodyPr wrap="square" rtlCol="0">
              <a:spAutoFit/>
              <a:scene3d>
                <a:camera prst="orthographicFront"/>
                <a:lightRig rig="threePt" dir="t"/>
              </a:scene3d>
              <a:sp3d contourW="12700"/>
            </a:bodyPr>
            <a:lstStyle/>
            <a:p>
              <a:pPr algn="r" defTabSz="457200"/>
              <a:r>
                <a:rPr lang="en-US" altLang="zh-CN" sz="1600" b="1" dirty="0">
                  <a:solidFill>
                    <a:prstClr val="black">
                      <a:lumMod val="75000"/>
                      <a:lumOff val="25000"/>
                    </a:prstClr>
                  </a:solidFill>
                  <a:latin typeface="+mn-ea"/>
                  <a:sym typeface="Century Gothic" panose="020B0502020202020204" pitchFamily="34" charset="0"/>
                </a:rPr>
                <a:t>USER CONTROL</a:t>
              </a:r>
              <a:endParaRPr lang="zh-CN" altLang="en-US" sz="1600" b="1" dirty="0">
                <a:solidFill>
                  <a:prstClr val="black">
                    <a:lumMod val="75000"/>
                    <a:lumOff val="25000"/>
                  </a:prstClr>
                </a:solidFill>
                <a:latin typeface="+mn-ea"/>
                <a:sym typeface="Century Gothic" panose="020B0502020202020204" pitchFamily="34" charset="0"/>
              </a:endParaRPr>
            </a:p>
          </p:txBody>
        </p:sp>
        <p:sp>
          <p:nvSpPr>
            <p:cNvPr id="88" name="文本框 87">
              <a:extLst>
                <a:ext uri="{FF2B5EF4-FFF2-40B4-BE49-F238E27FC236}">
                  <a16:creationId xmlns:a16="http://schemas.microsoft.com/office/drawing/2014/main" id="{7DAF86B7-F401-A856-D7F8-60619A93A60B}"/>
                </a:ext>
              </a:extLst>
            </p:cNvPr>
            <p:cNvSpPr txBox="1"/>
            <p:nvPr/>
          </p:nvSpPr>
          <p:spPr>
            <a:xfrm>
              <a:off x="1287258" y="2687681"/>
              <a:ext cx="2713853" cy="700576"/>
            </a:xfrm>
            <a:prstGeom prst="rect">
              <a:avLst/>
            </a:prstGeom>
            <a:noFill/>
          </p:spPr>
          <p:txBody>
            <a:bodyPr wrap="square" rtlCol="0">
              <a:spAutoFit/>
              <a:scene3d>
                <a:camera prst="orthographicFront"/>
                <a:lightRig rig="threePt" dir="t"/>
              </a:scene3d>
              <a:sp3d contourW="12700"/>
            </a:bodyPr>
            <a:lstStyle/>
            <a:p>
              <a:pPr algn="r">
                <a:lnSpc>
                  <a:spcPct val="150000"/>
                </a:lnSpc>
              </a:pPr>
              <a:r>
                <a:rPr lang="en-US" altLang="zh-CN" sz="1400" dirty="0">
                  <a:solidFill>
                    <a:schemeClr val="tx1">
                      <a:lumMod val="75000"/>
                      <a:lumOff val="25000"/>
                    </a:schemeClr>
                  </a:solidFill>
                  <a:latin typeface="+mn-ea"/>
                  <a:sym typeface="Century Gothic" panose="020B0502020202020204" pitchFamily="34" charset="0"/>
                </a:rPr>
                <a:t>IMPORVE USER MANAGEMENT</a:t>
              </a:r>
            </a:p>
            <a:p>
              <a:pPr algn="r">
                <a:lnSpc>
                  <a:spcPct val="150000"/>
                </a:lnSpc>
              </a:pPr>
              <a:r>
                <a:rPr lang="en-US" altLang="zh-CN" sz="1400" dirty="0">
                  <a:solidFill>
                    <a:schemeClr val="tx1">
                      <a:lumMod val="75000"/>
                      <a:lumOff val="25000"/>
                    </a:schemeClr>
                  </a:solidFill>
                  <a:latin typeface="+mn-ea"/>
                  <a:sym typeface="Century Gothic" panose="020B0502020202020204" pitchFamily="34" charset="0"/>
                </a:rPr>
                <a:t>OFFER MORE CONVENIENT FEATURES</a:t>
              </a:r>
              <a:endParaRPr lang="zh-CN" altLang="en-US" sz="1400" dirty="0">
                <a:solidFill>
                  <a:schemeClr val="tx1">
                    <a:lumMod val="75000"/>
                    <a:lumOff val="25000"/>
                  </a:schemeClr>
                </a:solidFill>
                <a:latin typeface="+mn-ea"/>
                <a:sym typeface="Century Gothic" panose="020B0502020202020204" pitchFamily="34" charset="0"/>
              </a:endParaRPr>
            </a:p>
          </p:txBody>
        </p:sp>
      </p:grpSp>
      <p:grpSp>
        <p:nvGrpSpPr>
          <p:cNvPr id="9" name="组合 8">
            <a:extLst>
              <a:ext uri="{FF2B5EF4-FFF2-40B4-BE49-F238E27FC236}">
                <a16:creationId xmlns:a16="http://schemas.microsoft.com/office/drawing/2014/main" id="{2C2A3E62-9E95-2EF4-01FD-6211B60F11F0}"/>
              </a:ext>
            </a:extLst>
          </p:cNvPr>
          <p:cNvGrpSpPr/>
          <p:nvPr/>
        </p:nvGrpSpPr>
        <p:grpSpPr>
          <a:xfrm>
            <a:off x="2249715" y="1904015"/>
            <a:ext cx="7692571" cy="3905328"/>
            <a:chOff x="2249715" y="1904015"/>
            <a:chExt cx="7692571" cy="3905328"/>
          </a:xfrm>
        </p:grpSpPr>
        <p:cxnSp>
          <p:nvCxnSpPr>
            <p:cNvPr id="3" name="直接连接符 2">
              <a:extLst>
                <a:ext uri="{FF2B5EF4-FFF2-40B4-BE49-F238E27FC236}">
                  <a16:creationId xmlns:a16="http://schemas.microsoft.com/office/drawing/2014/main" id="{20B89770-8D81-FD72-1AAF-BA391DD42FD9}"/>
                </a:ext>
              </a:extLst>
            </p:cNvPr>
            <p:cNvCxnSpPr/>
            <p:nvPr/>
          </p:nvCxnSpPr>
          <p:spPr>
            <a:xfrm>
              <a:off x="2249715" y="3856679"/>
              <a:ext cx="7692571"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B8C15306-474C-4EC3-1AA9-2CFBCA107D1F}"/>
                </a:ext>
              </a:extLst>
            </p:cNvPr>
            <p:cNvCxnSpPr/>
            <p:nvPr/>
          </p:nvCxnSpPr>
          <p:spPr>
            <a:xfrm>
              <a:off x="6096000" y="1904015"/>
              <a:ext cx="0" cy="3905328"/>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2" name="组合 1">
            <a:extLst>
              <a:ext uri="{FF2B5EF4-FFF2-40B4-BE49-F238E27FC236}">
                <a16:creationId xmlns:a16="http://schemas.microsoft.com/office/drawing/2014/main" id="{0FF90F74-B29C-4AE1-D0F4-5FDB4A4F7F68}"/>
              </a:ext>
            </a:extLst>
          </p:cNvPr>
          <p:cNvGrpSpPr/>
          <p:nvPr/>
        </p:nvGrpSpPr>
        <p:grpSpPr>
          <a:xfrm>
            <a:off x="6779730" y="2068491"/>
            <a:ext cx="1454309" cy="1453031"/>
            <a:chOff x="6779730" y="2068491"/>
            <a:chExt cx="1454309" cy="1453031"/>
          </a:xfrm>
        </p:grpSpPr>
        <p:sp>
          <p:nvSpPr>
            <p:cNvPr id="29" name="MH_Picture_1">
              <a:extLst>
                <a:ext uri="{FF2B5EF4-FFF2-40B4-BE49-F238E27FC236}">
                  <a16:creationId xmlns:a16="http://schemas.microsoft.com/office/drawing/2014/main" id="{92FCEB42-6395-1791-82BF-97439381A27A}"/>
                </a:ext>
              </a:extLst>
            </p:cNvPr>
            <p:cNvSpPr/>
            <p:nvPr>
              <p:custDataLst>
                <p:tags r:id="rId4"/>
              </p:custDataLst>
            </p:nvPr>
          </p:nvSpPr>
          <p:spPr>
            <a:xfrm>
              <a:off x="6779730" y="2068491"/>
              <a:ext cx="1454309" cy="1453031"/>
            </a:xfrm>
            <a:prstGeom prst="ellipse">
              <a:avLst/>
            </a:prstGeom>
            <a:solidFill>
              <a:schemeClr val="bg1"/>
            </a:solid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Century Gothic" panose="020B0502020202020204" pitchFamily="34" charset="0"/>
                <a:ea typeface="微软雅黑" panose="020B0503020204020204" pitchFamily="34" charset="-122"/>
                <a:sym typeface="Century Gothic" panose="020B0502020202020204" pitchFamily="34" charset="0"/>
              </a:endParaRPr>
            </a:p>
          </p:txBody>
        </p:sp>
        <p:pic>
          <p:nvPicPr>
            <p:cNvPr id="1026" name="Picture 2">
              <a:extLst>
                <a:ext uri="{FF2B5EF4-FFF2-40B4-BE49-F238E27FC236}">
                  <a16:creationId xmlns:a16="http://schemas.microsoft.com/office/drawing/2014/main" id="{54326EAF-C139-0F98-37EA-E91EF746FF76}"/>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4059" r="16146" b="32752"/>
            <a:stretch>
              <a:fillRect/>
            </a:stretch>
          </p:blipFill>
          <p:spPr bwMode="auto">
            <a:xfrm>
              <a:off x="6909056" y="2219006"/>
              <a:ext cx="1195656" cy="1152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 name="组合 7">
            <a:extLst>
              <a:ext uri="{FF2B5EF4-FFF2-40B4-BE49-F238E27FC236}">
                <a16:creationId xmlns:a16="http://schemas.microsoft.com/office/drawing/2014/main" id="{93964BAF-16A5-132D-A8B9-E0102AA1911C}"/>
              </a:ext>
            </a:extLst>
          </p:cNvPr>
          <p:cNvGrpSpPr/>
          <p:nvPr/>
        </p:nvGrpSpPr>
        <p:grpSpPr>
          <a:xfrm>
            <a:off x="6781318" y="4392042"/>
            <a:ext cx="1454309" cy="1453031"/>
            <a:chOff x="6781318" y="4392042"/>
            <a:chExt cx="1454309" cy="1453031"/>
          </a:xfrm>
        </p:grpSpPr>
        <p:pic>
          <p:nvPicPr>
            <p:cNvPr id="1028" name="Picture 4">
              <a:extLst>
                <a:ext uri="{FF2B5EF4-FFF2-40B4-BE49-F238E27FC236}">
                  <a16:creationId xmlns:a16="http://schemas.microsoft.com/office/drawing/2014/main" id="{FE768F12-FF47-FB0A-A54D-99C7C9E0D22E}"/>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0110" t="9835" r="10598" b="11223"/>
            <a:stretch>
              <a:fillRect/>
            </a:stretch>
          </p:blipFill>
          <p:spPr bwMode="auto">
            <a:xfrm>
              <a:off x="6816498" y="4405343"/>
              <a:ext cx="1410252" cy="1404000"/>
            </a:xfrm>
            <a:prstGeom prst="ellipse">
              <a:avLst/>
            </a:prstGeom>
            <a:noFill/>
            <a:extLst>
              <a:ext uri="{909E8E84-426E-40DD-AFC4-6F175D3DCCD1}">
                <a14:hiddenFill xmlns:a14="http://schemas.microsoft.com/office/drawing/2010/main">
                  <a:solidFill>
                    <a:srgbClr val="FFFFFF"/>
                  </a:solidFill>
                </a14:hiddenFill>
              </a:ext>
            </a:extLst>
          </p:spPr>
        </p:pic>
        <p:sp>
          <p:nvSpPr>
            <p:cNvPr id="74" name="MH_Picture_1">
              <a:extLst>
                <a:ext uri="{FF2B5EF4-FFF2-40B4-BE49-F238E27FC236}">
                  <a16:creationId xmlns:a16="http://schemas.microsoft.com/office/drawing/2014/main" id="{E764D0A0-7056-68CA-A6C4-0218F01C3D8A}"/>
                </a:ext>
              </a:extLst>
            </p:cNvPr>
            <p:cNvSpPr/>
            <p:nvPr>
              <p:custDataLst>
                <p:tags r:id="rId3"/>
              </p:custDataLst>
            </p:nvPr>
          </p:nvSpPr>
          <p:spPr>
            <a:xfrm>
              <a:off x="6781318" y="4392042"/>
              <a:ext cx="1454309" cy="1453031"/>
            </a:xfrm>
            <a:prstGeom prst="ellipse">
              <a:avLst/>
            </a:prstGeom>
            <a:blipFill dpi="0" rotWithShape="1">
              <a:blip r:embed="rId9">
                <a:alphaModFix amt="0"/>
              </a:blip>
              <a:srcRect/>
              <a:stretch>
                <a:fillRect l="-25152" r="-24716"/>
              </a:stretch>
            </a:blip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Century Gothic" panose="020B0502020202020204" pitchFamily="34" charset="0"/>
                <a:ea typeface="微软雅黑" panose="020B0503020204020204" pitchFamily="34" charset="-122"/>
                <a:sym typeface="Century Gothic" panose="020B0502020202020204" pitchFamily="34" charset="0"/>
              </a:endParaRPr>
            </a:p>
          </p:txBody>
        </p:sp>
      </p:grpSp>
      <p:grpSp>
        <p:nvGrpSpPr>
          <p:cNvPr id="11" name="组合 10">
            <a:extLst>
              <a:ext uri="{FF2B5EF4-FFF2-40B4-BE49-F238E27FC236}">
                <a16:creationId xmlns:a16="http://schemas.microsoft.com/office/drawing/2014/main" id="{118ACD5F-FC22-C208-E8FC-D33BA00A9BF3}"/>
              </a:ext>
            </a:extLst>
          </p:cNvPr>
          <p:cNvGrpSpPr/>
          <p:nvPr/>
        </p:nvGrpSpPr>
        <p:grpSpPr>
          <a:xfrm>
            <a:off x="3925958" y="4403158"/>
            <a:ext cx="1454309" cy="1453031"/>
            <a:chOff x="3925958" y="4403158"/>
            <a:chExt cx="1454309" cy="1453031"/>
          </a:xfrm>
        </p:grpSpPr>
        <p:sp>
          <p:nvSpPr>
            <p:cNvPr id="84" name="MH_Picture_1">
              <a:extLst>
                <a:ext uri="{FF2B5EF4-FFF2-40B4-BE49-F238E27FC236}">
                  <a16:creationId xmlns:a16="http://schemas.microsoft.com/office/drawing/2014/main" id="{D4E96DDB-EC13-25AA-065F-4D711B962EE3}"/>
                </a:ext>
              </a:extLst>
            </p:cNvPr>
            <p:cNvSpPr/>
            <p:nvPr>
              <p:custDataLst>
                <p:tags r:id="rId2"/>
              </p:custDataLst>
            </p:nvPr>
          </p:nvSpPr>
          <p:spPr>
            <a:xfrm>
              <a:off x="3925958" y="4403158"/>
              <a:ext cx="1454309" cy="1453031"/>
            </a:xfrm>
            <a:prstGeom prst="ellipse">
              <a:avLst/>
            </a:prstGeom>
            <a:blipFill dpi="0" rotWithShape="1">
              <a:blip r:embed="rId10">
                <a:alphaModFix amt="0"/>
              </a:blip>
              <a:srcRect/>
              <a:stretch>
                <a:fillRect t="-25285" b="-24847"/>
              </a:stretch>
            </a:blip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Century Gothic" panose="020B0502020202020204" pitchFamily="34" charset="0"/>
                <a:ea typeface="微软雅黑" panose="020B0503020204020204" pitchFamily="34" charset="-122"/>
                <a:sym typeface="Century Gothic" panose="020B0502020202020204" pitchFamily="34" charset="0"/>
              </a:endParaRPr>
            </a:p>
          </p:txBody>
        </p:sp>
        <p:pic>
          <p:nvPicPr>
            <p:cNvPr id="1030" name="Picture 6">
              <a:extLst>
                <a:ext uri="{FF2B5EF4-FFF2-40B4-BE49-F238E27FC236}">
                  <a16:creationId xmlns:a16="http://schemas.microsoft.com/office/drawing/2014/main" id="{1E4D79B0-785F-D7C5-2D20-8DBFB89646C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969112" y="4445673"/>
              <a:ext cx="1368000" cy="1368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5" name="组合 14">
            <a:extLst>
              <a:ext uri="{FF2B5EF4-FFF2-40B4-BE49-F238E27FC236}">
                <a16:creationId xmlns:a16="http://schemas.microsoft.com/office/drawing/2014/main" id="{92E36DD1-8B90-F47B-33E4-5B47E9E9ADDB}"/>
              </a:ext>
            </a:extLst>
          </p:cNvPr>
          <p:cNvGrpSpPr/>
          <p:nvPr/>
        </p:nvGrpSpPr>
        <p:grpSpPr>
          <a:xfrm>
            <a:off x="3945977" y="2068491"/>
            <a:ext cx="1454309" cy="1453031"/>
            <a:chOff x="3945977" y="2068491"/>
            <a:chExt cx="1454309" cy="1453031"/>
          </a:xfrm>
        </p:grpSpPr>
        <p:sp>
          <p:nvSpPr>
            <p:cNvPr id="79" name="MH_Picture_1">
              <a:extLst>
                <a:ext uri="{FF2B5EF4-FFF2-40B4-BE49-F238E27FC236}">
                  <a16:creationId xmlns:a16="http://schemas.microsoft.com/office/drawing/2014/main" id="{D7493C74-535F-56C7-7CCB-3507BAC16253}"/>
                </a:ext>
              </a:extLst>
            </p:cNvPr>
            <p:cNvSpPr/>
            <p:nvPr>
              <p:custDataLst>
                <p:tags r:id="rId1"/>
              </p:custDataLst>
            </p:nvPr>
          </p:nvSpPr>
          <p:spPr>
            <a:xfrm>
              <a:off x="3945977" y="2068491"/>
              <a:ext cx="1454309" cy="1453031"/>
            </a:xfrm>
            <a:prstGeom prst="ellipse">
              <a:avLst/>
            </a:prstGeom>
            <a:blipFill dpi="0" rotWithShape="1">
              <a:blip r:embed="rId9">
                <a:alphaModFix amt="0"/>
              </a:blip>
              <a:srcRect/>
              <a:stretch>
                <a:fillRect l="-25152" r="-24716"/>
              </a:stretch>
            </a:blip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Century Gothic" panose="020B0502020202020204" pitchFamily="34" charset="0"/>
                <a:ea typeface="微软雅黑" panose="020B0503020204020204" pitchFamily="34" charset="-122"/>
                <a:sym typeface="Century Gothic" panose="020B0502020202020204" pitchFamily="34" charset="0"/>
              </a:endParaRPr>
            </a:p>
          </p:txBody>
        </p:sp>
        <p:pic>
          <p:nvPicPr>
            <p:cNvPr id="14" name="图片 13">
              <a:extLst>
                <a:ext uri="{FF2B5EF4-FFF2-40B4-BE49-F238E27FC236}">
                  <a16:creationId xmlns:a16="http://schemas.microsoft.com/office/drawing/2014/main" id="{FEB1202A-EEF2-AD08-A33F-D018EE5D50F4}"/>
                </a:ext>
              </a:extLst>
            </p:cNvPr>
            <p:cNvPicPr>
              <a:picLocks noChangeAspect="1"/>
            </p:cNvPicPr>
            <p:nvPr/>
          </p:nvPicPr>
          <p:blipFill>
            <a:blip r:embed="rId12">
              <a:extLst>
                <a:ext uri="{28A0092B-C50C-407E-A947-70E740481C1C}">
                  <a14:useLocalDpi xmlns:a14="http://schemas.microsoft.com/office/drawing/2010/main" val="0"/>
                </a:ext>
              </a:extLst>
            </a:blip>
            <a:srcRect l="4477" t="5555" r="4499" b="5309"/>
            <a:stretch>
              <a:fillRect/>
            </a:stretch>
          </p:blipFill>
          <p:spPr>
            <a:xfrm>
              <a:off x="3993024" y="2129006"/>
              <a:ext cx="1360214" cy="1332000"/>
            </a:xfrm>
            <a:prstGeom prst="ellipse">
              <a:avLst/>
            </a:prstGeom>
          </p:spPr>
        </p:pic>
      </p:grpSp>
      <p:grpSp>
        <p:nvGrpSpPr>
          <p:cNvPr id="16" name="组合 15">
            <a:extLst>
              <a:ext uri="{FF2B5EF4-FFF2-40B4-BE49-F238E27FC236}">
                <a16:creationId xmlns:a16="http://schemas.microsoft.com/office/drawing/2014/main" id="{5B40347C-C643-90D0-752F-5540DF3A8817}"/>
              </a:ext>
            </a:extLst>
          </p:cNvPr>
          <p:cNvGrpSpPr/>
          <p:nvPr/>
        </p:nvGrpSpPr>
        <p:grpSpPr>
          <a:xfrm>
            <a:off x="1037846" y="333830"/>
            <a:ext cx="10116308" cy="584775"/>
            <a:chOff x="555797" y="409128"/>
            <a:chExt cx="10116308" cy="584775"/>
          </a:xfrm>
        </p:grpSpPr>
        <p:sp>
          <p:nvSpPr>
            <p:cNvPr id="17" name="文本框 16">
              <a:extLst>
                <a:ext uri="{FF2B5EF4-FFF2-40B4-BE49-F238E27FC236}">
                  <a16:creationId xmlns:a16="http://schemas.microsoft.com/office/drawing/2014/main" id="{2F011837-C219-64E3-FE32-5475FF8773EA}"/>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AHEAD ROAD</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18" name="直接连接符 17">
              <a:extLst>
                <a:ext uri="{FF2B5EF4-FFF2-40B4-BE49-F238E27FC236}">
                  <a16:creationId xmlns:a16="http://schemas.microsoft.com/office/drawing/2014/main" id="{72792494-56DD-5306-B193-E724AD8518D4}"/>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1C15044C-79B9-D0F5-3804-83C9B230A17A}"/>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7820618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1000"/>
                                        <p:tgtEl>
                                          <p:spTgt spid="81"/>
                                        </p:tgtEl>
                                      </p:cBhvr>
                                    </p:animEffect>
                                    <p:anim calcmode="lin" valueType="num">
                                      <p:cBhvr>
                                        <p:cTn id="8" dur="1000" fill="hold"/>
                                        <p:tgtEl>
                                          <p:spTgt spid="81"/>
                                        </p:tgtEl>
                                        <p:attrNameLst>
                                          <p:attrName>ppt_x</p:attrName>
                                        </p:attrNameLst>
                                      </p:cBhvr>
                                      <p:tavLst>
                                        <p:tav tm="0">
                                          <p:val>
                                            <p:strVal val="#ppt_x"/>
                                          </p:val>
                                        </p:tav>
                                        <p:tav tm="100000">
                                          <p:val>
                                            <p:strVal val="#ppt_x"/>
                                          </p:val>
                                        </p:tav>
                                      </p:tavLst>
                                    </p:anim>
                                    <p:anim calcmode="lin" valueType="num">
                                      <p:cBhvr>
                                        <p:cTn id="9" dur="1000" fill="hold"/>
                                        <p:tgtEl>
                                          <p:spTgt spid="8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6"/>
                                        </p:tgtEl>
                                        <p:attrNameLst>
                                          <p:attrName>style.visibility</p:attrName>
                                        </p:attrNameLst>
                                      </p:cBhvr>
                                      <p:to>
                                        <p:strVal val="visible"/>
                                      </p:to>
                                    </p:set>
                                    <p:animEffect transition="in" filter="fade">
                                      <p:cBhvr>
                                        <p:cTn id="13" dur="1000"/>
                                        <p:tgtEl>
                                          <p:spTgt spid="86"/>
                                        </p:tgtEl>
                                      </p:cBhvr>
                                    </p:animEffect>
                                    <p:anim calcmode="lin" valueType="num">
                                      <p:cBhvr>
                                        <p:cTn id="14" dur="1000" fill="hold"/>
                                        <p:tgtEl>
                                          <p:spTgt spid="86"/>
                                        </p:tgtEl>
                                        <p:attrNameLst>
                                          <p:attrName>ppt_x</p:attrName>
                                        </p:attrNameLst>
                                      </p:cBhvr>
                                      <p:tavLst>
                                        <p:tav tm="0">
                                          <p:val>
                                            <p:strVal val="#ppt_x"/>
                                          </p:val>
                                        </p:tav>
                                        <p:tav tm="100000">
                                          <p:val>
                                            <p:strVal val="#ppt_x"/>
                                          </p:val>
                                        </p:tav>
                                      </p:tavLst>
                                    </p:anim>
                                    <p:anim calcmode="lin" valueType="num">
                                      <p:cBhvr>
                                        <p:cTn id="15" dur="1000" fill="hold"/>
                                        <p:tgtEl>
                                          <p:spTgt spid="86"/>
                                        </p:tgtEl>
                                        <p:attrNameLst>
                                          <p:attrName>ppt_y</p:attrName>
                                        </p:attrNameLst>
                                      </p:cBhvr>
                                      <p:tavLst>
                                        <p:tav tm="0">
                                          <p:val>
                                            <p:strVal val="#ppt_y+.1"/>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childTnLst>
                          </p:cTn>
                        </p:par>
                        <p:par>
                          <p:cTn id="21" fill="hold">
                            <p:stCondLst>
                              <p:cond delay="2000"/>
                            </p:stCondLst>
                            <p:childTnLst>
                              <p:par>
                                <p:cTn id="22" presetID="42" presetClass="entr" presetSubtype="0" fill="hold" nodeType="afterEffect">
                                  <p:stCondLst>
                                    <p:cond delay="0"/>
                                  </p:stCondLst>
                                  <p:childTnLst>
                                    <p:set>
                                      <p:cBhvr>
                                        <p:cTn id="23" dur="1" fill="hold">
                                          <p:stCondLst>
                                            <p:cond delay="0"/>
                                          </p:stCondLst>
                                        </p:cTn>
                                        <p:tgtEl>
                                          <p:spTgt spid="71"/>
                                        </p:tgtEl>
                                        <p:attrNameLst>
                                          <p:attrName>style.visibility</p:attrName>
                                        </p:attrNameLst>
                                      </p:cBhvr>
                                      <p:to>
                                        <p:strVal val="visible"/>
                                      </p:to>
                                    </p:set>
                                    <p:animEffect transition="in" filter="fade">
                                      <p:cBhvr>
                                        <p:cTn id="24" dur="1000"/>
                                        <p:tgtEl>
                                          <p:spTgt spid="71"/>
                                        </p:tgtEl>
                                      </p:cBhvr>
                                    </p:animEffect>
                                    <p:anim calcmode="lin" valueType="num">
                                      <p:cBhvr>
                                        <p:cTn id="25" dur="1000" fill="hold"/>
                                        <p:tgtEl>
                                          <p:spTgt spid="71"/>
                                        </p:tgtEl>
                                        <p:attrNameLst>
                                          <p:attrName>ppt_x</p:attrName>
                                        </p:attrNameLst>
                                      </p:cBhvr>
                                      <p:tavLst>
                                        <p:tav tm="0">
                                          <p:val>
                                            <p:strVal val="#ppt_x"/>
                                          </p:val>
                                        </p:tav>
                                        <p:tav tm="100000">
                                          <p:val>
                                            <p:strVal val="#ppt_x"/>
                                          </p:val>
                                        </p:tav>
                                      </p:tavLst>
                                    </p:anim>
                                    <p:anim calcmode="lin" valueType="num">
                                      <p:cBhvr>
                                        <p:cTn id="26" dur="1000" fill="hold"/>
                                        <p:tgtEl>
                                          <p:spTgt spid="71"/>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42" presetClass="entr" presetSubtype="0" fill="hold" nodeType="afterEffect">
                                  <p:stCondLst>
                                    <p:cond delay="0"/>
                                  </p:stCondLst>
                                  <p:childTnLst>
                                    <p:set>
                                      <p:cBhvr>
                                        <p:cTn id="29" dur="1" fill="hold">
                                          <p:stCondLst>
                                            <p:cond delay="0"/>
                                          </p:stCondLst>
                                        </p:cTn>
                                        <p:tgtEl>
                                          <p:spTgt spid="76"/>
                                        </p:tgtEl>
                                        <p:attrNameLst>
                                          <p:attrName>style.visibility</p:attrName>
                                        </p:attrNameLst>
                                      </p:cBhvr>
                                      <p:to>
                                        <p:strVal val="visible"/>
                                      </p:to>
                                    </p:set>
                                    <p:animEffect transition="in" filter="fade">
                                      <p:cBhvr>
                                        <p:cTn id="30" dur="1000"/>
                                        <p:tgtEl>
                                          <p:spTgt spid="76"/>
                                        </p:tgtEl>
                                      </p:cBhvr>
                                    </p:animEffect>
                                    <p:anim calcmode="lin" valueType="num">
                                      <p:cBhvr>
                                        <p:cTn id="31" dur="1000" fill="hold"/>
                                        <p:tgtEl>
                                          <p:spTgt spid="76"/>
                                        </p:tgtEl>
                                        <p:attrNameLst>
                                          <p:attrName>ppt_x</p:attrName>
                                        </p:attrNameLst>
                                      </p:cBhvr>
                                      <p:tavLst>
                                        <p:tav tm="0">
                                          <p:val>
                                            <p:strVal val="#ppt_x"/>
                                          </p:val>
                                        </p:tav>
                                        <p:tav tm="100000">
                                          <p:val>
                                            <p:strVal val="#ppt_x"/>
                                          </p:val>
                                        </p:tav>
                                      </p:tavLst>
                                    </p:anim>
                                    <p:anim calcmode="lin" valueType="num">
                                      <p:cBhvr>
                                        <p:cTn id="32" dur="1000" fill="hold"/>
                                        <p:tgtEl>
                                          <p:spTgt spid="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6030B7-C677-975A-51FE-F8A767DA2DE7}"/>
            </a:ext>
          </a:extLst>
        </p:cNvPr>
        <p:cNvGrpSpPr/>
        <p:nvPr/>
      </p:nvGrpSpPr>
      <p:grpSpPr>
        <a:xfrm>
          <a:off x="0" y="0"/>
          <a:ext cx="0" cy="0"/>
          <a:chOff x="0" y="0"/>
          <a:chExt cx="0" cy="0"/>
        </a:xfrm>
      </p:grpSpPr>
      <p:sp>
        <p:nvSpPr>
          <p:cNvPr id="7" name="矩形: 圆角 6">
            <a:extLst>
              <a:ext uri="{FF2B5EF4-FFF2-40B4-BE49-F238E27FC236}">
                <a16:creationId xmlns:a16="http://schemas.microsoft.com/office/drawing/2014/main" id="{A22F8E61-EC23-DDD1-8B00-0D88A98786A4}"/>
              </a:ext>
            </a:extLst>
          </p:cNvPr>
          <p:cNvSpPr/>
          <p:nvPr/>
        </p:nvSpPr>
        <p:spPr>
          <a:xfrm>
            <a:off x="1041841" y="909000"/>
            <a:ext cx="10080000" cy="5040000"/>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E1C096B3-A7FA-1BCD-F0F6-728BA7BC2B3F}"/>
              </a:ext>
            </a:extLst>
          </p:cNvPr>
          <p:cNvSpPr/>
          <p:nvPr/>
        </p:nvSpPr>
        <p:spPr>
          <a:xfrm>
            <a:off x="2844793" y="1887576"/>
            <a:ext cx="6502421" cy="1446550"/>
          </a:xfrm>
          <a:prstGeom prst="rect">
            <a:avLst/>
          </a:prstGeom>
        </p:spPr>
        <p:txBody>
          <a:bodyPr wrap="none">
            <a:spAutoFit/>
          </a:bodyPr>
          <a:lstStyle/>
          <a:p>
            <a:pPr algn="ctr"/>
            <a:r>
              <a:rPr lang="en-US" altLang="zh-CN" sz="4400" b="1" dirty="0">
                <a:solidFill>
                  <a:schemeClr val="bg1"/>
                </a:solidFill>
                <a:latin typeface="+mn-ea"/>
                <a:sym typeface="Century Gothic" panose="020B0502020202020204" pitchFamily="34" charset="0"/>
              </a:rPr>
              <a:t>THANKS FOR YOUR</a:t>
            </a:r>
          </a:p>
          <a:p>
            <a:pPr algn="ctr"/>
            <a:r>
              <a:rPr lang="en-US" altLang="zh-CN" sz="4400" b="1" dirty="0">
                <a:solidFill>
                  <a:schemeClr val="bg1"/>
                </a:solidFill>
                <a:latin typeface="+mn-ea"/>
                <a:sym typeface="Century Gothic" panose="020B0502020202020204" pitchFamily="34" charset="0"/>
              </a:rPr>
              <a:t>WATCHING &amp; HELP !!!</a:t>
            </a:r>
            <a:endParaRPr lang="zh-CN" altLang="en-US" sz="4400" b="1" dirty="0">
              <a:solidFill>
                <a:schemeClr val="bg1"/>
              </a:solidFill>
              <a:latin typeface="+mn-ea"/>
              <a:sym typeface="Century Gothic" panose="020B0502020202020204" pitchFamily="34" charset="0"/>
            </a:endParaRPr>
          </a:p>
        </p:txBody>
      </p:sp>
      <p:pic>
        <p:nvPicPr>
          <p:cNvPr id="28" name="图片 27">
            <a:extLst>
              <a:ext uri="{FF2B5EF4-FFF2-40B4-BE49-F238E27FC236}">
                <a16:creationId xmlns:a16="http://schemas.microsoft.com/office/drawing/2014/main" id="{EA892A25-1789-972D-153C-5A9E12735E67}"/>
              </a:ext>
            </a:extLst>
          </p:cNvPr>
          <p:cNvPicPr>
            <a:picLocks noChangeAspect="1"/>
          </p:cNvPicPr>
          <p:nvPr/>
        </p:nvPicPr>
        <p:blipFill>
          <a:blip r:embed="rId3">
            <a:extLst>
              <a:ext uri="{28A0092B-C50C-407E-A947-70E740481C1C}">
                <a14:useLocalDpi xmlns:a14="http://schemas.microsoft.com/office/drawing/2010/main" val="0"/>
              </a:ext>
            </a:extLst>
          </a:blip>
          <a:srcRect l="24004" t="9447" r="17258"/>
          <a:stretch>
            <a:fillRect/>
          </a:stretch>
        </p:blipFill>
        <p:spPr>
          <a:xfrm>
            <a:off x="4125210" y="3789000"/>
            <a:ext cx="1867053" cy="2160000"/>
          </a:xfrm>
          <a:prstGeom prst="rect">
            <a:avLst/>
          </a:prstGeom>
        </p:spPr>
      </p:pic>
      <p:grpSp>
        <p:nvGrpSpPr>
          <p:cNvPr id="32" name="组合 31">
            <a:extLst>
              <a:ext uri="{FF2B5EF4-FFF2-40B4-BE49-F238E27FC236}">
                <a16:creationId xmlns:a16="http://schemas.microsoft.com/office/drawing/2014/main" id="{B272C313-3023-220A-8755-20235C1D554A}"/>
              </a:ext>
            </a:extLst>
          </p:cNvPr>
          <p:cNvGrpSpPr/>
          <p:nvPr/>
        </p:nvGrpSpPr>
        <p:grpSpPr>
          <a:xfrm>
            <a:off x="5563624" y="3789000"/>
            <a:ext cx="2437697" cy="2160000"/>
            <a:chOff x="5563624" y="3789000"/>
            <a:chExt cx="2437697" cy="2160000"/>
          </a:xfrm>
        </p:grpSpPr>
        <p:pic>
          <p:nvPicPr>
            <p:cNvPr id="25" name="图片 24">
              <a:extLst>
                <a:ext uri="{FF2B5EF4-FFF2-40B4-BE49-F238E27FC236}">
                  <a16:creationId xmlns:a16="http://schemas.microsoft.com/office/drawing/2014/main" id="{CEC150AC-20B1-783B-097A-956BB9D70DFB}"/>
                </a:ext>
              </a:extLst>
            </p:cNvPr>
            <p:cNvPicPr>
              <a:picLocks noChangeAspect="1"/>
            </p:cNvPicPr>
            <p:nvPr/>
          </p:nvPicPr>
          <p:blipFill>
            <a:blip r:embed="rId4">
              <a:extLst>
                <a:ext uri="{28A0092B-C50C-407E-A947-70E740481C1C}">
                  <a14:useLocalDpi xmlns:a14="http://schemas.microsoft.com/office/drawing/2010/main" val="0"/>
                </a:ext>
              </a:extLst>
            </a:blip>
            <a:srcRect l="25645" r="12690"/>
            <a:stretch>
              <a:fillRect/>
            </a:stretch>
          </p:blipFill>
          <p:spPr>
            <a:xfrm>
              <a:off x="6226383" y="3789000"/>
              <a:ext cx="1774938" cy="2160000"/>
            </a:xfrm>
            <a:prstGeom prst="rect">
              <a:avLst/>
            </a:prstGeom>
          </p:spPr>
        </p:pic>
        <p:sp>
          <p:nvSpPr>
            <p:cNvPr id="29" name="对话气泡: 椭圆形 28">
              <a:extLst>
                <a:ext uri="{FF2B5EF4-FFF2-40B4-BE49-F238E27FC236}">
                  <a16:creationId xmlns:a16="http://schemas.microsoft.com/office/drawing/2014/main" id="{881938C6-FC18-7BFA-FAE1-C164EDE2E6DF}"/>
                </a:ext>
              </a:extLst>
            </p:cNvPr>
            <p:cNvSpPr/>
            <p:nvPr/>
          </p:nvSpPr>
          <p:spPr>
            <a:xfrm rot="20923175" flipH="1">
              <a:off x="5563624" y="3974800"/>
              <a:ext cx="1044333" cy="529701"/>
            </a:xfrm>
            <a:prstGeom prst="wedgeEllipseCallou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b="1" dirty="0">
                  <a:solidFill>
                    <a:schemeClr val="tx1"/>
                  </a:solidFill>
                  <a:latin typeface="+mj-ea"/>
                  <a:ea typeface="+mj-ea"/>
                </a:rPr>
                <a:t>OK Ma ?</a:t>
              </a:r>
              <a:endParaRPr lang="zh-CN" altLang="en-US" sz="1100" b="1" dirty="0">
                <a:solidFill>
                  <a:schemeClr val="tx1"/>
                </a:solidFill>
                <a:latin typeface="+mj-ea"/>
                <a:ea typeface="+mj-ea"/>
              </a:endParaRPr>
            </a:p>
          </p:txBody>
        </p:sp>
      </p:grpSp>
      <p:grpSp>
        <p:nvGrpSpPr>
          <p:cNvPr id="31" name="组合 30">
            <a:extLst>
              <a:ext uri="{FF2B5EF4-FFF2-40B4-BE49-F238E27FC236}">
                <a16:creationId xmlns:a16="http://schemas.microsoft.com/office/drawing/2014/main" id="{34B479FB-0CF7-8E17-3A3C-62CC5116A018}"/>
              </a:ext>
            </a:extLst>
          </p:cNvPr>
          <p:cNvGrpSpPr/>
          <p:nvPr/>
        </p:nvGrpSpPr>
        <p:grpSpPr>
          <a:xfrm>
            <a:off x="2674873" y="3789000"/>
            <a:ext cx="1216217" cy="2160000"/>
            <a:chOff x="2674873" y="3789000"/>
            <a:chExt cx="1216217" cy="2160000"/>
          </a:xfrm>
        </p:grpSpPr>
        <p:pic>
          <p:nvPicPr>
            <p:cNvPr id="22" name="图片 21">
              <a:extLst>
                <a:ext uri="{FF2B5EF4-FFF2-40B4-BE49-F238E27FC236}">
                  <a16:creationId xmlns:a16="http://schemas.microsoft.com/office/drawing/2014/main" id="{380FD975-6122-C761-DF05-90850D2673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74873" y="3789000"/>
              <a:ext cx="1216217" cy="2160000"/>
            </a:xfrm>
            <a:prstGeom prst="rect">
              <a:avLst/>
            </a:prstGeom>
          </p:spPr>
        </p:pic>
        <p:sp>
          <p:nvSpPr>
            <p:cNvPr id="30" name="星形: 五角 29">
              <a:extLst>
                <a:ext uri="{FF2B5EF4-FFF2-40B4-BE49-F238E27FC236}">
                  <a16:creationId xmlns:a16="http://schemas.microsoft.com/office/drawing/2014/main" id="{6C46B7FC-596A-B9AB-7053-4FB074762A1F}"/>
                </a:ext>
              </a:extLst>
            </p:cNvPr>
            <p:cNvSpPr>
              <a:spLocks noChangeAspect="1"/>
            </p:cNvSpPr>
            <p:nvPr/>
          </p:nvSpPr>
          <p:spPr>
            <a:xfrm>
              <a:off x="3078876" y="4903925"/>
              <a:ext cx="180000" cy="180000"/>
            </a:xfrm>
            <a:prstGeom prst="star5">
              <a:avLst>
                <a:gd name="adj" fmla="val 27075"/>
                <a:gd name="hf" fmla="val 105146"/>
                <a:gd name="vf" fmla="val 110557"/>
              </a:avLst>
            </a:prstGeom>
            <a:gradFill flip="none" rotWithShape="1">
              <a:gsLst>
                <a:gs pos="0">
                  <a:schemeClr val="accent4">
                    <a:lumMod val="60000"/>
                    <a:lumOff val="40000"/>
                    <a:shade val="30000"/>
                    <a:satMod val="115000"/>
                  </a:schemeClr>
                </a:gs>
                <a:gs pos="50000">
                  <a:schemeClr val="accent4">
                    <a:lumMod val="60000"/>
                    <a:lumOff val="40000"/>
                    <a:shade val="67500"/>
                    <a:satMod val="115000"/>
                  </a:schemeClr>
                </a:gs>
                <a:gs pos="100000">
                  <a:schemeClr val="accent4">
                    <a:lumMod val="60000"/>
                    <a:lumOff val="40000"/>
                    <a:shade val="100000"/>
                    <a:satMod val="115000"/>
                  </a:schemeClr>
                </a:gs>
              </a:gsLst>
              <a:path path="circle">
                <a:fillToRect t="100000" r="100000"/>
              </a:path>
              <a:tileRect l="-100000" b="-100000"/>
            </a:gradFill>
            <a:ln>
              <a:noFill/>
            </a:ln>
            <a:effectLst>
              <a:glow rad="101600">
                <a:schemeClr val="accent4">
                  <a:satMod val="175000"/>
                  <a:alpha val="40000"/>
                </a:schemeClr>
              </a:glow>
            </a:effectLst>
            <a:scene3d>
              <a:camera prst="orthographicFront"/>
              <a:lightRig rig="threePt" dir="t"/>
            </a:scene3d>
            <a:sp3d>
              <a:bevelT w="139700" prst="cross"/>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glow rad="228600">
                    <a:schemeClr val="accent4">
                      <a:satMod val="175000"/>
                      <a:alpha val="40000"/>
                    </a:schemeClr>
                  </a:glow>
                </a:effectLst>
              </a:endParaRPr>
            </a:p>
          </p:txBody>
        </p:sp>
      </p:grpSp>
      <p:pic>
        <p:nvPicPr>
          <p:cNvPr id="35" name="图片 34">
            <a:extLst>
              <a:ext uri="{FF2B5EF4-FFF2-40B4-BE49-F238E27FC236}">
                <a16:creationId xmlns:a16="http://schemas.microsoft.com/office/drawing/2014/main" id="{B12C2E44-FD0F-824B-4426-3E894AF87C3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38427" y="3789000"/>
            <a:ext cx="2878337" cy="2160000"/>
          </a:xfrm>
          <a:prstGeom prst="rect">
            <a:avLst/>
          </a:prstGeom>
        </p:spPr>
      </p:pic>
    </p:spTree>
    <p:extLst>
      <p:ext uri="{BB962C8B-B14F-4D97-AF65-F5344CB8AC3E}">
        <p14:creationId xmlns:p14="http://schemas.microsoft.com/office/powerpoint/2010/main" val="377317937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300"/>
                                        <p:tgtEl>
                                          <p:spTgt spid="31"/>
                                        </p:tgtEl>
                                      </p:cBhvr>
                                    </p:animEffect>
                                    <p:anim calcmode="lin" valueType="num">
                                      <p:cBhvr>
                                        <p:cTn id="12" dur="300" fill="hold"/>
                                        <p:tgtEl>
                                          <p:spTgt spid="31"/>
                                        </p:tgtEl>
                                        <p:attrNameLst>
                                          <p:attrName>ppt_x</p:attrName>
                                        </p:attrNameLst>
                                      </p:cBhvr>
                                      <p:tavLst>
                                        <p:tav tm="0">
                                          <p:val>
                                            <p:strVal val="#ppt_x"/>
                                          </p:val>
                                        </p:tav>
                                        <p:tav tm="100000">
                                          <p:val>
                                            <p:strVal val="#ppt_x"/>
                                          </p:val>
                                        </p:tav>
                                      </p:tavLst>
                                    </p:anim>
                                    <p:anim calcmode="lin" valueType="num">
                                      <p:cBhvr>
                                        <p:cTn id="13" dur="300" fill="hold"/>
                                        <p:tgtEl>
                                          <p:spTgt spid="31"/>
                                        </p:tgtEl>
                                        <p:attrNameLst>
                                          <p:attrName>ppt_y</p:attrName>
                                        </p:attrNameLst>
                                      </p:cBhvr>
                                      <p:tavLst>
                                        <p:tav tm="0">
                                          <p:val>
                                            <p:strVal val="#ppt_y+.1"/>
                                          </p:val>
                                        </p:tav>
                                        <p:tav tm="100000">
                                          <p:val>
                                            <p:strVal val="#ppt_y"/>
                                          </p:val>
                                        </p:tav>
                                      </p:tavLst>
                                    </p:anim>
                                  </p:childTnLst>
                                </p:cTn>
                              </p:par>
                            </p:childTnLst>
                          </p:cTn>
                        </p:par>
                        <p:par>
                          <p:cTn id="14" fill="hold">
                            <p:stCondLst>
                              <p:cond delay="800"/>
                            </p:stCondLst>
                            <p:childTnLst>
                              <p:par>
                                <p:cTn id="15" presetID="42" presetClass="entr" presetSubtype="0" fill="hold" nodeType="after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300"/>
                                        <p:tgtEl>
                                          <p:spTgt spid="28"/>
                                        </p:tgtEl>
                                      </p:cBhvr>
                                    </p:animEffect>
                                    <p:anim calcmode="lin" valueType="num">
                                      <p:cBhvr>
                                        <p:cTn id="18" dur="300" fill="hold"/>
                                        <p:tgtEl>
                                          <p:spTgt spid="28"/>
                                        </p:tgtEl>
                                        <p:attrNameLst>
                                          <p:attrName>ppt_x</p:attrName>
                                        </p:attrNameLst>
                                      </p:cBhvr>
                                      <p:tavLst>
                                        <p:tav tm="0">
                                          <p:val>
                                            <p:strVal val="#ppt_x"/>
                                          </p:val>
                                        </p:tav>
                                        <p:tav tm="100000">
                                          <p:val>
                                            <p:strVal val="#ppt_x"/>
                                          </p:val>
                                        </p:tav>
                                      </p:tavLst>
                                    </p:anim>
                                    <p:anim calcmode="lin" valueType="num">
                                      <p:cBhvr>
                                        <p:cTn id="19" dur="300" fill="hold"/>
                                        <p:tgtEl>
                                          <p:spTgt spid="28"/>
                                        </p:tgtEl>
                                        <p:attrNameLst>
                                          <p:attrName>ppt_y</p:attrName>
                                        </p:attrNameLst>
                                      </p:cBhvr>
                                      <p:tavLst>
                                        <p:tav tm="0">
                                          <p:val>
                                            <p:strVal val="#ppt_y+.1"/>
                                          </p:val>
                                        </p:tav>
                                        <p:tav tm="100000">
                                          <p:val>
                                            <p:strVal val="#ppt_y"/>
                                          </p:val>
                                        </p:tav>
                                      </p:tavLst>
                                    </p:anim>
                                  </p:childTnLst>
                                </p:cTn>
                              </p:par>
                            </p:childTnLst>
                          </p:cTn>
                        </p:par>
                        <p:par>
                          <p:cTn id="20" fill="hold">
                            <p:stCondLst>
                              <p:cond delay="1100"/>
                            </p:stCondLst>
                            <p:childTnLst>
                              <p:par>
                                <p:cTn id="21" presetID="42" presetClass="entr" presetSubtype="0" fill="hold"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300"/>
                                        <p:tgtEl>
                                          <p:spTgt spid="32"/>
                                        </p:tgtEl>
                                      </p:cBhvr>
                                    </p:animEffect>
                                    <p:anim calcmode="lin" valueType="num">
                                      <p:cBhvr>
                                        <p:cTn id="24" dur="300" fill="hold"/>
                                        <p:tgtEl>
                                          <p:spTgt spid="32"/>
                                        </p:tgtEl>
                                        <p:attrNameLst>
                                          <p:attrName>ppt_x</p:attrName>
                                        </p:attrNameLst>
                                      </p:cBhvr>
                                      <p:tavLst>
                                        <p:tav tm="0">
                                          <p:val>
                                            <p:strVal val="#ppt_x"/>
                                          </p:val>
                                        </p:tav>
                                        <p:tav tm="100000">
                                          <p:val>
                                            <p:strVal val="#ppt_x"/>
                                          </p:val>
                                        </p:tav>
                                      </p:tavLst>
                                    </p:anim>
                                    <p:anim calcmode="lin" valueType="num">
                                      <p:cBhvr>
                                        <p:cTn id="25" dur="300" fill="hold"/>
                                        <p:tgtEl>
                                          <p:spTgt spid="32"/>
                                        </p:tgtEl>
                                        <p:attrNameLst>
                                          <p:attrName>ppt_y</p:attrName>
                                        </p:attrNameLst>
                                      </p:cBhvr>
                                      <p:tavLst>
                                        <p:tav tm="0">
                                          <p:val>
                                            <p:strVal val="#ppt_y+.1"/>
                                          </p:val>
                                        </p:tav>
                                        <p:tav tm="100000">
                                          <p:val>
                                            <p:strVal val="#ppt_y"/>
                                          </p:val>
                                        </p:tav>
                                      </p:tavLst>
                                    </p:anim>
                                  </p:childTnLst>
                                </p:cTn>
                              </p:par>
                            </p:childTnLst>
                          </p:cTn>
                        </p:par>
                        <p:par>
                          <p:cTn id="26" fill="hold">
                            <p:stCondLst>
                              <p:cond delay="1400"/>
                            </p:stCondLst>
                            <p:childTnLst>
                              <p:par>
                                <p:cTn id="27" presetID="42" presetClass="entr" presetSubtype="0" fill="hold" nodeType="after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300"/>
                                        <p:tgtEl>
                                          <p:spTgt spid="35"/>
                                        </p:tgtEl>
                                      </p:cBhvr>
                                    </p:animEffect>
                                    <p:anim calcmode="lin" valueType="num">
                                      <p:cBhvr>
                                        <p:cTn id="30" dur="300" fill="hold"/>
                                        <p:tgtEl>
                                          <p:spTgt spid="35"/>
                                        </p:tgtEl>
                                        <p:attrNameLst>
                                          <p:attrName>ppt_x</p:attrName>
                                        </p:attrNameLst>
                                      </p:cBhvr>
                                      <p:tavLst>
                                        <p:tav tm="0">
                                          <p:val>
                                            <p:strVal val="#ppt_x"/>
                                          </p:val>
                                        </p:tav>
                                        <p:tav tm="100000">
                                          <p:val>
                                            <p:strVal val="#ppt_x"/>
                                          </p:val>
                                        </p:tav>
                                      </p:tavLst>
                                    </p:anim>
                                    <p:anim calcmode="lin" valueType="num">
                                      <p:cBhvr>
                                        <p:cTn id="31" dur="3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srcRect t="56328"/>
          <a:stretch>
            <a:fillRect/>
          </a:stretch>
        </p:blipFill>
        <p:spPr>
          <a:xfrm>
            <a:off x="1535797" y="0"/>
            <a:ext cx="9120406" cy="3980380"/>
          </a:xfrm>
          <a:prstGeom prst="rect">
            <a:avLst/>
          </a:prstGeom>
        </p:spPr>
      </p:pic>
      <p:sp>
        <p:nvSpPr>
          <p:cNvPr id="49" name="椭圆 48"/>
          <p:cNvSpPr/>
          <p:nvPr/>
        </p:nvSpPr>
        <p:spPr>
          <a:xfrm>
            <a:off x="5214425" y="1431023"/>
            <a:ext cx="1763150" cy="1763150"/>
          </a:xfrm>
          <a:prstGeom prst="ellipse">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0" b="1" i="1" dirty="0">
                <a:latin typeface="Century Gothic" panose="020B0502020202020204" pitchFamily="34" charset="0"/>
              </a:rPr>
              <a:t>1</a:t>
            </a:r>
            <a:endParaRPr lang="zh-CN" altLang="en-US" sz="8000" b="1" i="1" dirty="0">
              <a:latin typeface="Century Gothic" panose="020B0502020202020204" pitchFamily="34" charset="0"/>
            </a:endParaRPr>
          </a:p>
        </p:txBody>
      </p:sp>
      <p:sp>
        <p:nvSpPr>
          <p:cNvPr id="66" name="文本占位符 9">
            <a:extLst>
              <a:ext uri="{FF2B5EF4-FFF2-40B4-BE49-F238E27FC236}">
                <a16:creationId xmlns:a16="http://schemas.microsoft.com/office/drawing/2014/main" id="{1B1FCE69-1AED-4FEB-99A4-55238AB15BDA}"/>
              </a:ext>
            </a:extLst>
          </p:cNvPr>
          <p:cNvSpPr txBox="1">
            <a:spLocks/>
          </p:cNvSpPr>
          <p:nvPr/>
        </p:nvSpPr>
        <p:spPr>
          <a:xfrm>
            <a:off x="4475089" y="410311"/>
            <a:ext cx="3241822" cy="532224"/>
          </a:xfrm>
          <a:prstGeom prst="rect">
            <a:avLst/>
          </a:prstGeom>
        </p:spPr>
        <p:txBody>
          <a:bodyPr anchor="ctr"/>
          <a:lstStyle>
            <a:lvl1pPr marL="0" indent="0" algn="ctr" defTabSz="914400" rtl="0" eaLnBrk="1" latinLnBrk="0" hangingPunct="1">
              <a:lnSpc>
                <a:spcPct val="100000"/>
              </a:lnSpc>
              <a:spcBef>
                <a:spcPts val="0"/>
              </a:spcBef>
              <a:buFont typeface="Arial" panose="020B0604020202020204" pitchFamily="34" charset="0"/>
              <a:buNone/>
              <a:defRPr sz="2400" b="1" kern="1200" spc="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altLang="zh-CN" sz="4000" i="0" u="none" strike="noStrike" kern="1200" cap="none" spc="0" normalizeH="0" baseline="0" noProof="0" dirty="0">
                <a:ln>
                  <a:noFill/>
                </a:ln>
                <a:solidFill>
                  <a:sysClr val="window" lastClr="FFFFFF"/>
                </a:solidFill>
                <a:effectLst/>
                <a:uLnTx/>
                <a:uFillTx/>
                <a:latin typeface="Century Gothic" panose="020B0502020202020204" pitchFamily="34" charset="0"/>
                <a:ea typeface="微软雅黑" panose="020B0503020204020204" pitchFamily="34" charset="-122"/>
                <a:sym typeface="Century Gothic" panose="020B0502020202020204" pitchFamily="34" charset="0"/>
              </a:rPr>
              <a:t>PART ONE</a:t>
            </a:r>
            <a:endParaRPr kumimoji="0" lang="zh-CN" altLang="en-US" sz="4000" i="0" u="none" strike="noStrike" kern="1200" cap="none" spc="0" normalizeH="0" baseline="0" noProof="0" dirty="0">
              <a:ln>
                <a:noFill/>
              </a:ln>
              <a:solidFill>
                <a:sysClr val="window" lastClr="FFFFFF"/>
              </a:solidFill>
              <a:effectLst/>
              <a:uLnTx/>
              <a:uFillTx/>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67" name="文本占位符 7">
            <a:extLst>
              <a:ext uri="{FF2B5EF4-FFF2-40B4-BE49-F238E27FC236}">
                <a16:creationId xmlns:a16="http://schemas.microsoft.com/office/drawing/2014/main" id="{54B5420B-F77B-4B34-B605-F509A55B5081}"/>
              </a:ext>
            </a:extLst>
          </p:cNvPr>
          <p:cNvSpPr txBox="1">
            <a:spLocks/>
          </p:cNvSpPr>
          <p:nvPr/>
        </p:nvSpPr>
        <p:spPr>
          <a:xfrm>
            <a:off x="2158840" y="4580972"/>
            <a:ext cx="8188960" cy="914400"/>
          </a:xfrm>
          <a:prstGeom prst="rect">
            <a:avLst/>
          </a:prstGeom>
        </p:spPr>
        <p:txBody>
          <a:bodyPr anchor="ctr"/>
          <a:lstStyle>
            <a:lvl1pPr marL="0" indent="0" algn="ctr" defTabSz="914400" rtl="0" eaLnBrk="1" latinLnBrk="0" hangingPunct="1">
              <a:lnSpc>
                <a:spcPct val="100000"/>
              </a:lnSpc>
              <a:spcBef>
                <a:spcPts val="0"/>
              </a:spcBef>
              <a:buFont typeface="Arial" panose="020B0604020202020204" pitchFamily="34" charset="0"/>
              <a:buNone/>
              <a:defRPr sz="60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n-US" altLang="zh-CN" sz="3200" b="1" dirty="0">
                <a:solidFill>
                  <a:schemeClr val="tx1">
                    <a:lumMod val="75000"/>
                    <a:lumOff val="25000"/>
                  </a:schemeClr>
                </a:solidFill>
              </a:rPr>
              <a:t>TEAM INTRODUCTION</a:t>
            </a:r>
            <a:endParaRPr lang="zh-CN" altLang="en-US" sz="3200" b="1" dirty="0">
              <a:solidFill>
                <a:schemeClr val="tx1">
                  <a:lumMod val="75000"/>
                  <a:lumOff val="25000"/>
                </a:schemeClr>
              </a:solidFill>
            </a:endParaRPr>
          </a:p>
        </p:txBody>
      </p:sp>
    </p:spTree>
    <p:extLst>
      <p:ext uri="{BB962C8B-B14F-4D97-AF65-F5344CB8AC3E}">
        <p14:creationId xmlns:p14="http://schemas.microsoft.com/office/powerpoint/2010/main" val="393740553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500" fill="hold"/>
                                        <p:tgtEl>
                                          <p:spTgt spid="49"/>
                                        </p:tgtEl>
                                        <p:attrNameLst>
                                          <p:attrName>ppt_w</p:attrName>
                                        </p:attrNameLst>
                                      </p:cBhvr>
                                      <p:tavLst>
                                        <p:tav tm="0">
                                          <p:val>
                                            <p:fltVal val="0"/>
                                          </p:val>
                                        </p:tav>
                                        <p:tav tm="100000">
                                          <p:val>
                                            <p:strVal val="#ppt_w"/>
                                          </p:val>
                                        </p:tav>
                                      </p:tavLst>
                                    </p:anim>
                                    <p:anim calcmode="lin" valueType="num">
                                      <p:cBhvr>
                                        <p:cTn id="8" dur="500" fill="hold"/>
                                        <p:tgtEl>
                                          <p:spTgt spid="49"/>
                                        </p:tgtEl>
                                        <p:attrNameLst>
                                          <p:attrName>ppt_h</p:attrName>
                                        </p:attrNameLst>
                                      </p:cBhvr>
                                      <p:tavLst>
                                        <p:tav tm="0">
                                          <p:val>
                                            <p:fltVal val="0"/>
                                          </p:val>
                                        </p:tav>
                                        <p:tav tm="100000">
                                          <p:val>
                                            <p:strVal val="#ppt_h"/>
                                          </p:val>
                                        </p:tav>
                                      </p:tavLst>
                                    </p:anim>
                                    <p:animEffect transition="in" filter="fade">
                                      <p:cBhvr>
                                        <p:cTn id="9" dur="500"/>
                                        <p:tgtEl>
                                          <p:spTgt spid="49"/>
                                        </p:tgtEl>
                                      </p:cBhvr>
                                    </p:animEffect>
                                  </p:childTnLst>
                                </p:cTn>
                              </p:par>
                            </p:childTnLst>
                          </p:cTn>
                        </p:par>
                        <p:par>
                          <p:cTn id="10" fill="hold">
                            <p:stCondLst>
                              <p:cond delay="500"/>
                            </p:stCondLst>
                            <p:childTnLst>
                              <p:par>
                                <p:cTn id="11" presetID="16" presetClass="entr" presetSubtype="37" fill="hold" grpId="0" nodeType="afterEffect">
                                  <p:stCondLst>
                                    <p:cond delay="0"/>
                                  </p:stCondLst>
                                  <p:childTnLst>
                                    <p:set>
                                      <p:cBhvr>
                                        <p:cTn id="12" dur="1" fill="hold">
                                          <p:stCondLst>
                                            <p:cond delay="0"/>
                                          </p:stCondLst>
                                        </p:cTn>
                                        <p:tgtEl>
                                          <p:spTgt spid="66"/>
                                        </p:tgtEl>
                                        <p:attrNameLst>
                                          <p:attrName>style.visibility</p:attrName>
                                        </p:attrNameLst>
                                      </p:cBhvr>
                                      <p:to>
                                        <p:strVal val="visible"/>
                                      </p:to>
                                    </p:set>
                                    <p:animEffect transition="in" filter="barn(outVertical)">
                                      <p:cBhvr>
                                        <p:cTn id="13" dur="500"/>
                                        <p:tgtEl>
                                          <p:spTgt spid="66"/>
                                        </p:tgtEl>
                                      </p:cBhvr>
                                    </p:animEffect>
                                  </p:childTnLst>
                                </p:cTn>
                              </p:par>
                            </p:childTnLst>
                          </p:cTn>
                        </p:par>
                        <p:par>
                          <p:cTn id="14" fill="hold">
                            <p:stCondLst>
                              <p:cond delay="1000"/>
                            </p:stCondLst>
                            <p:childTnLst>
                              <p:par>
                                <p:cTn id="15" presetID="16" presetClass="entr" presetSubtype="37" fill="hold" grpId="0" nodeType="afterEffect">
                                  <p:stCondLst>
                                    <p:cond delay="0"/>
                                  </p:stCondLst>
                                  <p:childTnLst>
                                    <p:set>
                                      <p:cBhvr>
                                        <p:cTn id="16" dur="1" fill="hold">
                                          <p:stCondLst>
                                            <p:cond delay="0"/>
                                          </p:stCondLst>
                                        </p:cTn>
                                        <p:tgtEl>
                                          <p:spTgt spid="67"/>
                                        </p:tgtEl>
                                        <p:attrNameLst>
                                          <p:attrName>style.visibility</p:attrName>
                                        </p:attrNameLst>
                                      </p:cBhvr>
                                      <p:to>
                                        <p:strVal val="visible"/>
                                      </p:to>
                                    </p:set>
                                    <p:animEffect transition="in" filter="barn(outVertical)">
                                      <p:cBhvr>
                                        <p:cTn id="17"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66" grpId="0"/>
      <p:bldP spid="6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a:extLst>
              <a:ext uri="{FF2B5EF4-FFF2-40B4-BE49-F238E27FC236}">
                <a16:creationId xmlns:a16="http://schemas.microsoft.com/office/drawing/2014/main" id="{EF57A050-C8BF-C8C8-E2FB-FB379FFA687E}"/>
              </a:ext>
            </a:extLst>
          </p:cNvPr>
          <p:cNvPicPr>
            <a:picLocks noChangeAspect="1"/>
          </p:cNvPicPr>
          <p:nvPr/>
        </p:nvPicPr>
        <p:blipFill>
          <a:blip r:embed="rId3"/>
          <a:stretch>
            <a:fillRect/>
          </a:stretch>
        </p:blipFill>
        <p:spPr>
          <a:xfrm>
            <a:off x="696000" y="918605"/>
            <a:ext cx="10800000" cy="3045174"/>
          </a:xfrm>
          <a:prstGeom prst="rect">
            <a:avLst/>
          </a:prstGeom>
        </p:spPr>
      </p:pic>
      <p:grpSp>
        <p:nvGrpSpPr>
          <p:cNvPr id="2" name="组合 1">
            <a:extLst>
              <a:ext uri="{FF2B5EF4-FFF2-40B4-BE49-F238E27FC236}">
                <a16:creationId xmlns:a16="http://schemas.microsoft.com/office/drawing/2014/main" id="{104F6E6C-AA3C-58C0-5835-7095CA9C43CE}"/>
              </a:ext>
            </a:extLst>
          </p:cNvPr>
          <p:cNvGrpSpPr/>
          <p:nvPr/>
        </p:nvGrpSpPr>
        <p:grpSpPr>
          <a:xfrm>
            <a:off x="1037846" y="333830"/>
            <a:ext cx="10116308" cy="584775"/>
            <a:chOff x="555797" y="409128"/>
            <a:chExt cx="10116308" cy="584775"/>
          </a:xfrm>
        </p:grpSpPr>
        <p:sp>
          <p:nvSpPr>
            <p:cNvPr id="3" name="文本框 2">
              <a:extLst>
                <a:ext uri="{FF2B5EF4-FFF2-40B4-BE49-F238E27FC236}">
                  <a16:creationId xmlns:a16="http://schemas.microsoft.com/office/drawing/2014/main" id="{51D1B371-3D40-2615-3F11-AF5CF512BF2B}"/>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TEAM INTRODUCTION</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4" name="直接连接符 3">
              <a:extLst>
                <a:ext uri="{FF2B5EF4-FFF2-40B4-BE49-F238E27FC236}">
                  <a16:creationId xmlns:a16="http://schemas.microsoft.com/office/drawing/2014/main" id="{C22C19B5-E392-711C-FC65-4F2593BE11F4}"/>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F30D16BD-A543-382C-2D9D-AC1A18EB90E6}"/>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2" name="文本框 11">
            <a:extLst>
              <a:ext uri="{FF2B5EF4-FFF2-40B4-BE49-F238E27FC236}">
                <a16:creationId xmlns:a16="http://schemas.microsoft.com/office/drawing/2014/main" id="{BBE99262-6F02-0BDD-CD2A-F65D74081FF2}"/>
              </a:ext>
            </a:extLst>
          </p:cNvPr>
          <p:cNvSpPr txBox="1"/>
          <p:nvPr/>
        </p:nvSpPr>
        <p:spPr>
          <a:xfrm>
            <a:off x="3762229" y="4354521"/>
            <a:ext cx="4667542"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j-ea"/>
              </a:rPr>
              <a:t>IWPB Department</a:t>
            </a:r>
            <a:endParaRPr lang="zh-CN" altLang="en-US" sz="3200" b="1" dirty="0">
              <a:solidFill>
                <a:schemeClr val="tx1">
                  <a:lumMod val="75000"/>
                  <a:lumOff val="25000"/>
                </a:schemeClr>
              </a:solidFill>
              <a:latin typeface="+mj-ea"/>
            </a:endParaRPr>
          </a:p>
        </p:txBody>
      </p:sp>
      <p:grpSp>
        <p:nvGrpSpPr>
          <p:cNvPr id="21" name="组合 20">
            <a:extLst>
              <a:ext uri="{FF2B5EF4-FFF2-40B4-BE49-F238E27FC236}">
                <a16:creationId xmlns:a16="http://schemas.microsoft.com/office/drawing/2014/main" id="{C2864D97-7FDD-6F86-1062-3F5B88D00E99}"/>
              </a:ext>
            </a:extLst>
          </p:cNvPr>
          <p:cNvGrpSpPr/>
          <p:nvPr/>
        </p:nvGrpSpPr>
        <p:grpSpPr>
          <a:xfrm>
            <a:off x="1037846" y="5330038"/>
            <a:ext cx="10629220" cy="836580"/>
            <a:chOff x="1037846" y="5386420"/>
            <a:chExt cx="10629220" cy="836580"/>
          </a:xfrm>
        </p:grpSpPr>
        <p:sp>
          <p:nvSpPr>
            <p:cNvPr id="17" name="文本框 16">
              <a:extLst>
                <a:ext uri="{FF2B5EF4-FFF2-40B4-BE49-F238E27FC236}">
                  <a16:creationId xmlns:a16="http://schemas.microsoft.com/office/drawing/2014/main" id="{24DAE03B-B8A1-8D60-DB36-C021D3D3F1CE}"/>
                </a:ext>
              </a:extLst>
            </p:cNvPr>
            <p:cNvSpPr txBox="1"/>
            <p:nvPr/>
          </p:nvSpPr>
          <p:spPr>
            <a:xfrm>
              <a:off x="3652408" y="5386421"/>
              <a:ext cx="2785533" cy="830997"/>
            </a:xfrm>
            <a:prstGeom prst="rect">
              <a:avLst/>
            </a:prstGeom>
            <a:noFill/>
            <a:ln>
              <a:noFill/>
            </a:ln>
          </p:spPr>
          <p:txBody>
            <a:bodyPr wrap="square" rtlCol="0">
              <a:spAutoFit/>
              <a:scene3d>
                <a:camera prst="orthographicFront"/>
                <a:lightRig rig="threePt" dir="t"/>
              </a:scene3d>
              <a:sp3d contourW="12700"/>
            </a:bodyPr>
            <a:lstStyle/>
            <a:p>
              <a:pPr algn="ctr"/>
              <a:r>
                <a:rPr lang="en-US" altLang="zh-CN" sz="2400" b="1" dirty="0">
                  <a:solidFill>
                    <a:schemeClr val="tx1">
                      <a:lumMod val="75000"/>
                      <a:lumOff val="25000"/>
                    </a:schemeClr>
                  </a:solidFill>
                  <a:latin typeface="+mj-ea"/>
                </a:rPr>
                <a:t>Digital</a:t>
              </a:r>
            </a:p>
            <a:p>
              <a:pPr algn="ctr"/>
              <a:r>
                <a:rPr lang="en-US" altLang="zh-CN" sz="2400" b="1" dirty="0">
                  <a:solidFill>
                    <a:schemeClr val="tx1">
                      <a:lumMod val="75000"/>
                      <a:lumOff val="25000"/>
                    </a:schemeClr>
                  </a:solidFill>
                  <a:latin typeface="+mj-ea"/>
                </a:rPr>
                <a:t>Platforms</a:t>
              </a:r>
              <a:endParaRPr lang="zh-CN" altLang="en-US" sz="2400" b="1" dirty="0">
                <a:solidFill>
                  <a:schemeClr val="tx1">
                    <a:lumMod val="75000"/>
                    <a:lumOff val="25000"/>
                  </a:schemeClr>
                </a:solidFill>
                <a:latin typeface="+mj-ea"/>
              </a:endParaRPr>
            </a:p>
          </p:txBody>
        </p:sp>
        <p:sp>
          <p:nvSpPr>
            <p:cNvPr id="18" name="文本框 17">
              <a:extLst>
                <a:ext uri="{FF2B5EF4-FFF2-40B4-BE49-F238E27FC236}">
                  <a16:creationId xmlns:a16="http://schemas.microsoft.com/office/drawing/2014/main" id="{457C3879-7F39-C462-E2EB-A3420895DAB5}"/>
                </a:ext>
              </a:extLst>
            </p:cNvPr>
            <p:cNvSpPr txBox="1"/>
            <p:nvPr/>
          </p:nvSpPr>
          <p:spPr>
            <a:xfrm>
              <a:off x="6266970" y="5392003"/>
              <a:ext cx="2785533" cy="830997"/>
            </a:xfrm>
            <a:prstGeom prst="rect">
              <a:avLst/>
            </a:prstGeom>
            <a:noFill/>
            <a:ln>
              <a:noFill/>
            </a:ln>
          </p:spPr>
          <p:txBody>
            <a:bodyPr wrap="square" rtlCol="0">
              <a:spAutoFit/>
              <a:scene3d>
                <a:camera prst="orthographicFront"/>
                <a:lightRig rig="threePt" dir="t"/>
              </a:scene3d>
              <a:sp3d contourW="12700"/>
            </a:bodyPr>
            <a:lstStyle/>
            <a:p>
              <a:pPr algn="ctr"/>
              <a:r>
                <a:rPr lang="en-US" altLang="zh-CN" sz="2400" b="1" dirty="0">
                  <a:solidFill>
                    <a:schemeClr val="tx1">
                      <a:lumMod val="75000"/>
                      <a:lumOff val="25000"/>
                    </a:schemeClr>
                  </a:solidFill>
                  <a:latin typeface="+mj-ea"/>
                </a:rPr>
                <a:t>Wealth &amp; Perm Solution Tech</a:t>
              </a:r>
              <a:endParaRPr lang="zh-CN" altLang="en-US" sz="2400" b="1" dirty="0">
                <a:solidFill>
                  <a:schemeClr val="tx1">
                    <a:lumMod val="75000"/>
                    <a:lumOff val="25000"/>
                  </a:schemeClr>
                </a:solidFill>
                <a:latin typeface="+mj-ea"/>
              </a:endParaRPr>
            </a:p>
          </p:txBody>
        </p:sp>
        <p:sp>
          <p:nvSpPr>
            <p:cNvPr id="19" name="文本框 18">
              <a:extLst>
                <a:ext uri="{FF2B5EF4-FFF2-40B4-BE49-F238E27FC236}">
                  <a16:creationId xmlns:a16="http://schemas.microsoft.com/office/drawing/2014/main" id="{AA7F4F68-12EF-15D4-C96D-12B512C1A9E3}"/>
                </a:ext>
              </a:extLst>
            </p:cNvPr>
            <p:cNvSpPr txBox="1"/>
            <p:nvPr/>
          </p:nvSpPr>
          <p:spPr>
            <a:xfrm>
              <a:off x="8881533" y="5386420"/>
              <a:ext cx="2785533" cy="830997"/>
            </a:xfrm>
            <a:prstGeom prst="rect">
              <a:avLst/>
            </a:prstGeom>
            <a:noFill/>
            <a:ln>
              <a:noFill/>
            </a:ln>
          </p:spPr>
          <p:txBody>
            <a:bodyPr wrap="square" rtlCol="0">
              <a:spAutoFit/>
              <a:scene3d>
                <a:camera prst="orthographicFront"/>
                <a:lightRig rig="threePt" dir="t"/>
              </a:scene3d>
              <a:sp3d contourW="12700"/>
            </a:bodyPr>
            <a:lstStyle/>
            <a:p>
              <a:pPr algn="ctr"/>
              <a:r>
                <a:rPr lang="en-US" altLang="zh-CN" sz="2400" b="1" dirty="0">
                  <a:solidFill>
                    <a:schemeClr val="tx1">
                      <a:lumMod val="75000"/>
                      <a:lumOff val="25000"/>
                    </a:schemeClr>
                  </a:solidFill>
                  <a:latin typeface="+mj-ea"/>
                </a:rPr>
                <a:t>Wealth &amp; Perm Solution Tech</a:t>
              </a:r>
              <a:endParaRPr lang="zh-CN" altLang="en-US" sz="2400" b="1" dirty="0">
                <a:solidFill>
                  <a:schemeClr val="tx1">
                    <a:lumMod val="75000"/>
                    <a:lumOff val="25000"/>
                  </a:schemeClr>
                </a:solidFill>
                <a:latin typeface="+mj-ea"/>
              </a:endParaRPr>
            </a:p>
          </p:txBody>
        </p:sp>
        <p:sp>
          <p:nvSpPr>
            <p:cNvPr id="20" name="文本框 19">
              <a:extLst>
                <a:ext uri="{FF2B5EF4-FFF2-40B4-BE49-F238E27FC236}">
                  <a16:creationId xmlns:a16="http://schemas.microsoft.com/office/drawing/2014/main" id="{4F6DBB03-2B8E-4D05-60AB-40CF95A30B3E}"/>
                </a:ext>
              </a:extLst>
            </p:cNvPr>
            <p:cNvSpPr txBox="1"/>
            <p:nvPr/>
          </p:nvSpPr>
          <p:spPr>
            <a:xfrm>
              <a:off x="1037846" y="5392003"/>
              <a:ext cx="2785533" cy="830997"/>
            </a:xfrm>
            <a:prstGeom prst="rect">
              <a:avLst/>
            </a:prstGeom>
            <a:noFill/>
            <a:ln>
              <a:noFill/>
            </a:ln>
          </p:spPr>
          <p:txBody>
            <a:bodyPr wrap="square" rtlCol="0">
              <a:spAutoFit/>
              <a:scene3d>
                <a:camera prst="orthographicFront"/>
                <a:lightRig rig="threePt" dir="t"/>
              </a:scene3d>
              <a:sp3d contourW="12700"/>
            </a:bodyPr>
            <a:lstStyle/>
            <a:p>
              <a:pPr algn="ctr"/>
              <a:r>
                <a:rPr lang="en-US" altLang="zh-CN" sz="2400" b="1" dirty="0">
                  <a:solidFill>
                    <a:schemeClr val="tx1">
                      <a:lumMod val="75000"/>
                      <a:lumOff val="25000"/>
                    </a:schemeClr>
                  </a:solidFill>
                  <a:latin typeface="+mj-ea"/>
                </a:rPr>
                <a:t>Wealth &amp; Perm Solution Tech</a:t>
              </a:r>
              <a:endParaRPr lang="zh-CN" altLang="en-US" sz="2400" b="1" dirty="0">
                <a:solidFill>
                  <a:schemeClr val="tx1">
                    <a:lumMod val="75000"/>
                    <a:lumOff val="25000"/>
                  </a:schemeClr>
                </a:solidFill>
                <a:latin typeface="+mj-ea"/>
              </a:endParaRPr>
            </a:p>
          </p:txBody>
        </p:sp>
      </p:grpSp>
    </p:spTree>
    <p:extLst>
      <p:ext uri="{BB962C8B-B14F-4D97-AF65-F5344CB8AC3E}">
        <p14:creationId xmlns:p14="http://schemas.microsoft.com/office/powerpoint/2010/main" val="60048241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srcRect t="56328"/>
          <a:stretch>
            <a:fillRect/>
          </a:stretch>
        </p:blipFill>
        <p:spPr>
          <a:xfrm>
            <a:off x="1535797" y="0"/>
            <a:ext cx="9120406" cy="3980380"/>
          </a:xfrm>
          <a:prstGeom prst="rect">
            <a:avLst/>
          </a:prstGeom>
        </p:spPr>
      </p:pic>
      <p:sp>
        <p:nvSpPr>
          <p:cNvPr id="49" name="椭圆 48"/>
          <p:cNvSpPr/>
          <p:nvPr/>
        </p:nvSpPr>
        <p:spPr>
          <a:xfrm>
            <a:off x="5214425" y="1431023"/>
            <a:ext cx="1763150" cy="1763150"/>
          </a:xfrm>
          <a:prstGeom prst="ellipse">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0" b="1" i="1" dirty="0">
                <a:latin typeface="Century Gothic" panose="020B0502020202020204" pitchFamily="34" charset="0"/>
              </a:rPr>
              <a:t>2</a:t>
            </a:r>
            <a:endParaRPr lang="zh-CN" altLang="en-US" sz="8000" b="1" i="1" dirty="0">
              <a:latin typeface="Century Gothic" panose="020B0502020202020204" pitchFamily="34" charset="0"/>
            </a:endParaRPr>
          </a:p>
        </p:txBody>
      </p:sp>
      <p:sp>
        <p:nvSpPr>
          <p:cNvPr id="66" name="文本占位符 9">
            <a:extLst>
              <a:ext uri="{FF2B5EF4-FFF2-40B4-BE49-F238E27FC236}">
                <a16:creationId xmlns:a16="http://schemas.microsoft.com/office/drawing/2014/main" id="{1B1FCE69-1AED-4FEB-99A4-55238AB15BDA}"/>
              </a:ext>
            </a:extLst>
          </p:cNvPr>
          <p:cNvSpPr txBox="1">
            <a:spLocks/>
          </p:cNvSpPr>
          <p:nvPr/>
        </p:nvSpPr>
        <p:spPr>
          <a:xfrm>
            <a:off x="4475089" y="410311"/>
            <a:ext cx="3241822" cy="532224"/>
          </a:xfrm>
          <a:prstGeom prst="rect">
            <a:avLst/>
          </a:prstGeom>
        </p:spPr>
        <p:txBody>
          <a:bodyPr anchor="ctr"/>
          <a:lstStyle>
            <a:lvl1pPr marL="0" indent="0" algn="ctr" defTabSz="914400" rtl="0" eaLnBrk="1" latinLnBrk="0" hangingPunct="1">
              <a:lnSpc>
                <a:spcPct val="100000"/>
              </a:lnSpc>
              <a:spcBef>
                <a:spcPts val="0"/>
              </a:spcBef>
              <a:buFont typeface="Arial" panose="020B0604020202020204" pitchFamily="34" charset="0"/>
              <a:buNone/>
              <a:defRPr sz="2400" b="1" kern="1200" spc="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altLang="zh-CN" sz="4000" i="0" u="none" strike="noStrike" kern="1200" cap="none" spc="0" normalizeH="0" baseline="0" noProof="0" dirty="0">
                <a:ln>
                  <a:noFill/>
                </a:ln>
                <a:solidFill>
                  <a:sysClr val="window" lastClr="FFFFFF"/>
                </a:solidFill>
                <a:effectLst/>
                <a:uLnTx/>
                <a:uFillTx/>
                <a:latin typeface="Century Gothic" panose="020B0502020202020204" pitchFamily="34" charset="0"/>
                <a:ea typeface="微软雅黑" panose="020B0503020204020204" pitchFamily="34" charset="-122"/>
                <a:sym typeface="Century Gothic" panose="020B0502020202020204" pitchFamily="34" charset="0"/>
              </a:rPr>
              <a:t>PART </a:t>
            </a:r>
            <a:r>
              <a:rPr lang="en-US" altLang="zh-CN" sz="4000" dirty="0">
                <a:solidFill>
                  <a:sysClr val="window" lastClr="FFFFFF"/>
                </a:solidFill>
                <a:latin typeface="Century Gothic" panose="020B0502020202020204" pitchFamily="34" charset="0"/>
                <a:ea typeface="微软雅黑" panose="020B0503020204020204" pitchFamily="34" charset="-122"/>
                <a:sym typeface="Century Gothic" panose="020B0502020202020204" pitchFamily="34" charset="0"/>
              </a:rPr>
              <a:t>TWO</a:t>
            </a:r>
            <a:endParaRPr kumimoji="0" lang="zh-CN" altLang="en-US" sz="4000" i="0" u="none" strike="noStrike" kern="1200" cap="none" spc="0" normalizeH="0" baseline="0" noProof="0" dirty="0">
              <a:ln>
                <a:noFill/>
              </a:ln>
              <a:solidFill>
                <a:sysClr val="window" lastClr="FFFFFF"/>
              </a:solidFill>
              <a:effectLst/>
              <a:uLnTx/>
              <a:uFillTx/>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67" name="文本占位符 7">
            <a:extLst>
              <a:ext uri="{FF2B5EF4-FFF2-40B4-BE49-F238E27FC236}">
                <a16:creationId xmlns:a16="http://schemas.microsoft.com/office/drawing/2014/main" id="{54B5420B-F77B-4B34-B605-F509A55B5081}"/>
              </a:ext>
            </a:extLst>
          </p:cNvPr>
          <p:cNvSpPr txBox="1">
            <a:spLocks/>
          </p:cNvSpPr>
          <p:nvPr/>
        </p:nvSpPr>
        <p:spPr>
          <a:xfrm>
            <a:off x="1329108" y="4512577"/>
            <a:ext cx="9529545" cy="914400"/>
          </a:xfrm>
          <a:prstGeom prst="rect">
            <a:avLst/>
          </a:prstGeom>
        </p:spPr>
        <p:txBody>
          <a:bodyPr anchor="ctr"/>
          <a:lstStyle>
            <a:lvl1pPr marL="0" indent="0" algn="ctr" defTabSz="914400" rtl="0" eaLnBrk="1" latinLnBrk="0" hangingPunct="1">
              <a:lnSpc>
                <a:spcPct val="100000"/>
              </a:lnSpc>
              <a:spcBef>
                <a:spcPts val="0"/>
              </a:spcBef>
              <a:buFont typeface="Arial" panose="020B0604020202020204" pitchFamily="34" charset="0"/>
              <a:buNone/>
              <a:defRPr sz="60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3200" b="1" dirty="0">
                <a:solidFill>
                  <a:schemeClr val="tx1">
                    <a:lumMod val="75000"/>
                    <a:lumOff val="25000"/>
                  </a:schemeClr>
                </a:solidFill>
              </a:rPr>
              <a:t>OUR </a:t>
            </a:r>
          </a:p>
          <a:p>
            <a:r>
              <a:rPr lang="en-US" altLang="zh-CN" sz="3200" b="1" dirty="0">
                <a:solidFill>
                  <a:schemeClr val="tx1">
                    <a:lumMod val="75000"/>
                    <a:lumOff val="25000"/>
                  </a:schemeClr>
                </a:solidFill>
              </a:rPr>
              <a:t>PROJECT</a:t>
            </a:r>
            <a:endParaRPr lang="zh-CN" altLang="en-US" sz="3200" b="1" dirty="0">
              <a:solidFill>
                <a:schemeClr val="tx1">
                  <a:lumMod val="75000"/>
                  <a:lumOff val="25000"/>
                </a:schemeClr>
              </a:solidFill>
            </a:endParaRPr>
          </a:p>
        </p:txBody>
      </p:sp>
    </p:spTree>
    <p:extLst>
      <p:ext uri="{BB962C8B-B14F-4D97-AF65-F5344CB8AC3E}">
        <p14:creationId xmlns:p14="http://schemas.microsoft.com/office/powerpoint/2010/main" val="52502089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500" fill="hold"/>
                                        <p:tgtEl>
                                          <p:spTgt spid="49"/>
                                        </p:tgtEl>
                                        <p:attrNameLst>
                                          <p:attrName>ppt_w</p:attrName>
                                        </p:attrNameLst>
                                      </p:cBhvr>
                                      <p:tavLst>
                                        <p:tav tm="0">
                                          <p:val>
                                            <p:fltVal val="0"/>
                                          </p:val>
                                        </p:tav>
                                        <p:tav tm="100000">
                                          <p:val>
                                            <p:strVal val="#ppt_w"/>
                                          </p:val>
                                        </p:tav>
                                      </p:tavLst>
                                    </p:anim>
                                    <p:anim calcmode="lin" valueType="num">
                                      <p:cBhvr>
                                        <p:cTn id="8" dur="500" fill="hold"/>
                                        <p:tgtEl>
                                          <p:spTgt spid="49"/>
                                        </p:tgtEl>
                                        <p:attrNameLst>
                                          <p:attrName>ppt_h</p:attrName>
                                        </p:attrNameLst>
                                      </p:cBhvr>
                                      <p:tavLst>
                                        <p:tav tm="0">
                                          <p:val>
                                            <p:fltVal val="0"/>
                                          </p:val>
                                        </p:tav>
                                        <p:tav tm="100000">
                                          <p:val>
                                            <p:strVal val="#ppt_h"/>
                                          </p:val>
                                        </p:tav>
                                      </p:tavLst>
                                    </p:anim>
                                    <p:animEffect transition="in" filter="fade">
                                      <p:cBhvr>
                                        <p:cTn id="9" dur="500"/>
                                        <p:tgtEl>
                                          <p:spTgt spid="49"/>
                                        </p:tgtEl>
                                      </p:cBhvr>
                                    </p:animEffect>
                                  </p:childTnLst>
                                </p:cTn>
                              </p:par>
                            </p:childTnLst>
                          </p:cTn>
                        </p:par>
                        <p:par>
                          <p:cTn id="10" fill="hold">
                            <p:stCondLst>
                              <p:cond delay="500"/>
                            </p:stCondLst>
                            <p:childTnLst>
                              <p:par>
                                <p:cTn id="11" presetID="16" presetClass="entr" presetSubtype="37" fill="hold" grpId="0" nodeType="afterEffect">
                                  <p:stCondLst>
                                    <p:cond delay="0"/>
                                  </p:stCondLst>
                                  <p:childTnLst>
                                    <p:set>
                                      <p:cBhvr>
                                        <p:cTn id="12" dur="1" fill="hold">
                                          <p:stCondLst>
                                            <p:cond delay="0"/>
                                          </p:stCondLst>
                                        </p:cTn>
                                        <p:tgtEl>
                                          <p:spTgt spid="66"/>
                                        </p:tgtEl>
                                        <p:attrNameLst>
                                          <p:attrName>style.visibility</p:attrName>
                                        </p:attrNameLst>
                                      </p:cBhvr>
                                      <p:to>
                                        <p:strVal val="visible"/>
                                      </p:to>
                                    </p:set>
                                    <p:animEffect transition="in" filter="barn(outVertical)">
                                      <p:cBhvr>
                                        <p:cTn id="13" dur="500"/>
                                        <p:tgtEl>
                                          <p:spTgt spid="66"/>
                                        </p:tgtEl>
                                      </p:cBhvr>
                                    </p:animEffect>
                                  </p:childTnLst>
                                </p:cTn>
                              </p:par>
                            </p:childTnLst>
                          </p:cTn>
                        </p:par>
                        <p:par>
                          <p:cTn id="14" fill="hold">
                            <p:stCondLst>
                              <p:cond delay="1000"/>
                            </p:stCondLst>
                            <p:childTnLst>
                              <p:par>
                                <p:cTn id="15" presetID="16" presetClass="entr" presetSubtype="37" fill="hold" grpId="0" nodeType="afterEffect">
                                  <p:stCondLst>
                                    <p:cond delay="0"/>
                                  </p:stCondLst>
                                  <p:childTnLst>
                                    <p:set>
                                      <p:cBhvr>
                                        <p:cTn id="16" dur="1" fill="hold">
                                          <p:stCondLst>
                                            <p:cond delay="0"/>
                                          </p:stCondLst>
                                        </p:cTn>
                                        <p:tgtEl>
                                          <p:spTgt spid="67"/>
                                        </p:tgtEl>
                                        <p:attrNameLst>
                                          <p:attrName>style.visibility</p:attrName>
                                        </p:attrNameLst>
                                      </p:cBhvr>
                                      <p:to>
                                        <p:strVal val="visible"/>
                                      </p:to>
                                    </p:set>
                                    <p:animEffect transition="in" filter="barn(outVertical)">
                                      <p:cBhvr>
                                        <p:cTn id="17"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66" grpId="0"/>
      <p:bldP spid="6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a:extLst>
              <a:ext uri="{FF2B5EF4-FFF2-40B4-BE49-F238E27FC236}">
                <a16:creationId xmlns:a16="http://schemas.microsoft.com/office/drawing/2014/main" id="{16C5AB42-7237-9554-1E55-6637714172E6}"/>
              </a:ext>
            </a:extLst>
          </p:cNvPr>
          <p:cNvGrpSpPr/>
          <p:nvPr/>
        </p:nvGrpSpPr>
        <p:grpSpPr>
          <a:xfrm>
            <a:off x="4135069" y="2352507"/>
            <a:ext cx="4206065" cy="4206065"/>
            <a:chOff x="4135069" y="2191640"/>
            <a:chExt cx="4206065" cy="4206065"/>
          </a:xfrm>
        </p:grpSpPr>
        <p:sp>
          <p:nvSpPr>
            <p:cNvPr id="37" name="椭圆 36">
              <a:extLst>
                <a:ext uri="{FF2B5EF4-FFF2-40B4-BE49-F238E27FC236}">
                  <a16:creationId xmlns:a16="http://schemas.microsoft.com/office/drawing/2014/main" id="{ADDBC93A-AA26-4C0C-992B-1F83C12D40A3}"/>
                </a:ext>
              </a:extLst>
            </p:cNvPr>
            <p:cNvSpPr/>
            <p:nvPr/>
          </p:nvSpPr>
          <p:spPr>
            <a:xfrm>
              <a:off x="4135069" y="2191640"/>
              <a:ext cx="4206065" cy="420606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entury Gothic" panose="020B0502020202020204" pitchFamily="34" charset="0"/>
                <a:ea typeface="微软雅黑" panose="020B0503020204020204" pitchFamily="34" charset="-122"/>
                <a:sym typeface="Century Gothic" panose="020B0502020202020204" pitchFamily="34" charset="0"/>
              </a:endParaRPr>
            </a:p>
          </p:txBody>
        </p:sp>
        <p:pic>
          <p:nvPicPr>
            <p:cNvPr id="13" name="图片 12">
              <a:extLst>
                <a:ext uri="{FF2B5EF4-FFF2-40B4-BE49-F238E27FC236}">
                  <a16:creationId xmlns:a16="http://schemas.microsoft.com/office/drawing/2014/main" id="{6A97BBD2-5129-3025-5532-8DB9CC4F4F84}"/>
                </a:ext>
              </a:extLst>
            </p:cNvPr>
            <p:cNvPicPr>
              <a:picLocks noChangeAspect="1"/>
            </p:cNvPicPr>
            <p:nvPr/>
          </p:nvPicPr>
          <p:blipFill>
            <a:blip r:embed="rId3">
              <a:extLst>
                <a:ext uri="{28A0092B-C50C-407E-A947-70E740481C1C}">
                  <a14:useLocalDpi xmlns:a14="http://schemas.microsoft.com/office/drawing/2010/main" val="0"/>
                </a:ext>
              </a:extLst>
            </a:blip>
            <a:srcRect l="4477" t="5555" r="4499" b="5309"/>
            <a:stretch>
              <a:fillRect/>
            </a:stretch>
          </p:blipFill>
          <p:spPr>
            <a:xfrm>
              <a:off x="4399971" y="2494672"/>
              <a:ext cx="3676260" cy="3600000"/>
            </a:xfrm>
            <a:prstGeom prst="ellipse">
              <a:avLst/>
            </a:prstGeom>
          </p:spPr>
        </p:pic>
      </p:grpSp>
      <p:grpSp>
        <p:nvGrpSpPr>
          <p:cNvPr id="16" name="组合 15">
            <a:extLst>
              <a:ext uri="{FF2B5EF4-FFF2-40B4-BE49-F238E27FC236}">
                <a16:creationId xmlns:a16="http://schemas.microsoft.com/office/drawing/2014/main" id="{7534C69C-7334-54A5-5357-708F34F64094}"/>
              </a:ext>
            </a:extLst>
          </p:cNvPr>
          <p:cNvGrpSpPr/>
          <p:nvPr/>
        </p:nvGrpSpPr>
        <p:grpSpPr>
          <a:xfrm>
            <a:off x="1343254" y="4072901"/>
            <a:ext cx="3149454" cy="765275"/>
            <a:chOff x="1343254" y="3912034"/>
            <a:chExt cx="3149454" cy="765275"/>
          </a:xfrm>
        </p:grpSpPr>
        <p:grpSp>
          <p:nvGrpSpPr>
            <p:cNvPr id="5" name="组合 4">
              <a:extLst>
                <a:ext uri="{FF2B5EF4-FFF2-40B4-BE49-F238E27FC236}">
                  <a16:creationId xmlns:a16="http://schemas.microsoft.com/office/drawing/2014/main" id="{915F7966-D10D-7492-B220-6AF672DA9A86}"/>
                </a:ext>
              </a:extLst>
            </p:cNvPr>
            <p:cNvGrpSpPr/>
            <p:nvPr/>
          </p:nvGrpSpPr>
          <p:grpSpPr>
            <a:xfrm>
              <a:off x="3727433" y="3912034"/>
              <a:ext cx="765275" cy="765275"/>
              <a:chOff x="8548694" y="3753079"/>
              <a:chExt cx="765275" cy="765275"/>
            </a:xfrm>
          </p:grpSpPr>
          <p:sp>
            <p:nvSpPr>
              <p:cNvPr id="24" name="圆角矩形 13">
                <a:extLst>
                  <a:ext uri="{FF2B5EF4-FFF2-40B4-BE49-F238E27FC236}">
                    <a16:creationId xmlns:a16="http://schemas.microsoft.com/office/drawing/2014/main" id="{E179AA84-8597-4B29-945D-9CBBFBF28009}"/>
                  </a:ext>
                </a:extLst>
              </p:cNvPr>
              <p:cNvSpPr/>
              <p:nvPr/>
            </p:nvSpPr>
            <p:spPr>
              <a:xfrm>
                <a:off x="8548694" y="3753079"/>
                <a:ext cx="765275" cy="765275"/>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25" name="圆角矩形 14">
                <a:extLst>
                  <a:ext uri="{FF2B5EF4-FFF2-40B4-BE49-F238E27FC236}">
                    <a16:creationId xmlns:a16="http://schemas.microsoft.com/office/drawing/2014/main" id="{33BE58BF-569A-4DFB-BA1D-9B4DC851A253}"/>
                  </a:ext>
                </a:extLst>
              </p:cNvPr>
              <p:cNvSpPr/>
              <p:nvPr/>
            </p:nvSpPr>
            <p:spPr>
              <a:xfrm>
                <a:off x="8724792" y="3937169"/>
                <a:ext cx="413078" cy="397094"/>
              </a:xfrm>
              <a:custGeom>
                <a:avLst/>
                <a:gdLst>
                  <a:gd name="connsiteX0" fmla="*/ 241391 w 516922"/>
                  <a:gd name="connsiteY0" fmla="*/ 466920 h 496921"/>
                  <a:gd name="connsiteX1" fmla="*/ 374792 w 516922"/>
                  <a:gd name="connsiteY1" fmla="*/ 466920 h 496921"/>
                  <a:gd name="connsiteX2" fmla="*/ 394157 w 516922"/>
                  <a:gd name="connsiteY2" fmla="*/ 492438 h 496921"/>
                  <a:gd name="connsiteX3" fmla="*/ 241391 w 516922"/>
                  <a:gd name="connsiteY3" fmla="*/ 492438 h 496921"/>
                  <a:gd name="connsiteX4" fmla="*/ 45175 w 516922"/>
                  <a:gd name="connsiteY4" fmla="*/ 266910 h 496921"/>
                  <a:gd name="connsiteX5" fmla="*/ 178975 w 516922"/>
                  <a:gd name="connsiteY5" fmla="*/ 266910 h 496921"/>
                  <a:gd name="connsiteX6" fmla="*/ 178975 w 516922"/>
                  <a:gd name="connsiteY6" fmla="*/ 312085 h 496921"/>
                  <a:gd name="connsiteX7" fmla="*/ 45175 w 516922"/>
                  <a:gd name="connsiteY7" fmla="*/ 312085 h 496921"/>
                  <a:gd name="connsiteX8" fmla="*/ 45175 w 516922"/>
                  <a:gd name="connsiteY8" fmla="*/ 167939 h 496921"/>
                  <a:gd name="connsiteX9" fmla="*/ 178975 w 516922"/>
                  <a:gd name="connsiteY9" fmla="*/ 167939 h 496921"/>
                  <a:gd name="connsiteX10" fmla="*/ 178975 w 516922"/>
                  <a:gd name="connsiteY10" fmla="*/ 213114 h 496921"/>
                  <a:gd name="connsiteX11" fmla="*/ 45175 w 516922"/>
                  <a:gd name="connsiteY11" fmla="*/ 213114 h 496921"/>
                  <a:gd name="connsiteX12" fmla="*/ 254150 w 516922"/>
                  <a:gd name="connsiteY12" fmla="*/ 92418 h 496921"/>
                  <a:gd name="connsiteX13" fmla="*/ 497537 w 516922"/>
                  <a:gd name="connsiteY13" fmla="*/ 92418 h 496921"/>
                  <a:gd name="connsiteX14" fmla="*/ 516922 w 516922"/>
                  <a:gd name="connsiteY14" fmla="*/ 111788 h 496921"/>
                  <a:gd name="connsiteX15" fmla="*/ 516922 w 516922"/>
                  <a:gd name="connsiteY15" fmla="*/ 402340 h 496921"/>
                  <a:gd name="connsiteX16" fmla="*/ 497537 w 516922"/>
                  <a:gd name="connsiteY16" fmla="*/ 421710 h 496921"/>
                  <a:gd name="connsiteX17" fmla="*/ 359690 w 516922"/>
                  <a:gd name="connsiteY17" fmla="*/ 421710 h 496921"/>
                  <a:gd name="connsiteX18" fmla="*/ 359690 w 516922"/>
                  <a:gd name="connsiteY18" fmla="*/ 458298 h 496921"/>
                  <a:gd name="connsiteX19" fmla="*/ 254150 w 516922"/>
                  <a:gd name="connsiteY19" fmla="*/ 458298 h 496921"/>
                  <a:gd name="connsiteX20" fmla="*/ 254150 w 516922"/>
                  <a:gd name="connsiteY20" fmla="*/ 382970 h 496921"/>
                  <a:gd name="connsiteX21" fmla="*/ 478152 w 516922"/>
                  <a:gd name="connsiteY21" fmla="*/ 382970 h 496921"/>
                  <a:gd name="connsiteX22" fmla="*/ 478152 w 516922"/>
                  <a:gd name="connsiteY22" fmla="*/ 131158 h 496921"/>
                  <a:gd name="connsiteX23" fmla="*/ 254150 w 516922"/>
                  <a:gd name="connsiteY23" fmla="*/ 131158 h 496921"/>
                  <a:gd name="connsiteX24" fmla="*/ 45175 w 516922"/>
                  <a:gd name="connsiteY24" fmla="*/ 75176 h 496921"/>
                  <a:gd name="connsiteX25" fmla="*/ 178975 w 516922"/>
                  <a:gd name="connsiteY25" fmla="*/ 75176 h 496921"/>
                  <a:gd name="connsiteX26" fmla="*/ 178975 w 516922"/>
                  <a:gd name="connsiteY26" fmla="*/ 120351 h 496921"/>
                  <a:gd name="connsiteX27" fmla="*/ 45175 w 516922"/>
                  <a:gd name="connsiteY27" fmla="*/ 120351 h 496921"/>
                  <a:gd name="connsiteX28" fmla="*/ 28019 w 516922"/>
                  <a:gd name="connsiteY28" fmla="*/ 27965 h 496921"/>
                  <a:gd name="connsiteX29" fmla="*/ 28019 w 516922"/>
                  <a:gd name="connsiteY29" fmla="*/ 466805 h 496921"/>
                  <a:gd name="connsiteX30" fmla="*/ 196130 w 516922"/>
                  <a:gd name="connsiteY30" fmla="*/ 466805 h 496921"/>
                  <a:gd name="connsiteX31" fmla="*/ 196130 w 516922"/>
                  <a:gd name="connsiteY31" fmla="*/ 27965 h 496921"/>
                  <a:gd name="connsiteX32" fmla="*/ 28019 w 516922"/>
                  <a:gd name="connsiteY32" fmla="*/ 0 h 496921"/>
                  <a:gd name="connsiteX33" fmla="*/ 196130 w 516922"/>
                  <a:gd name="connsiteY33" fmla="*/ 0 h 496921"/>
                  <a:gd name="connsiteX34" fmla="*/ 224149 w 516922"/>
                  <a:gd name="connsiteY34" fmla="*/ 27965 h 496921"/>
                  <a:gd name="connsiteX35" fmla="*/ 224149 w 516922"/>
                  <a:gd name="connsiteY35" fmla="*/ 466805 h 496921"/>
                  <a:gd name="connsiteX36" fmla="*/ 196130 w 516922"/>
                  <a:gd name="connsiteY36" fmla="*/ 496921 h 496921"/>
                  <a:gd name="connsiteX37" fmla="*/ 28019 w 516922"/>
                  <a:gd name="connsiteY37" fmla="*/ 496921 h 496921"/>
                  <a:gd name="connsiteX38" fmla="*/ 0 w 516922"/>
                  <a:gd name="connsiteY38" fmla="*/ 466805 h 496921"/>
                  <a:gd name="connsiteX39" fmla="*/ 0 w 516922"/>
                  <a:gd name="connsiteY39" fmla="*/ 27965 h 496921"/>
                  <a:gd name="connsiteX40" fmla="*/ 28019 w 516922"/>
                  <a:gd name="connsiteY40" fmla="*/ 0 h 496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16922" h="496921">
                    <a:moveTo>
                      <a:pt x="241391" y="466920"/>
                    </a:moveTo>
                    <a:lnTo>
                      <a:pt x="374792" y="466920"/>
                    </a:lnTo>
                    <a:lnTo>
                      <a:pt x="394157" y="492438"/>
                    </a:lnTo>
                    <a:lnTo>
                      <a:pt x="241391" y="492438"/>
                    </a:lnTo>
                    <a:close/>
                    <a:moveTo>
                      <a:pt x="45175" y="266910"/>
                    </a:moveTo>
                    <a:lnTo>
                      <a:pt x="178975" y="266910"/>
                    </a:lnTo>
                    <a:lnTo>
                      <a:pt x="178975" y="312085"/>
                    </a:lnTo>
                    <a:lnTo>
                      <a:pt x="45175" y="312085"/>
                    </a:lnTo>
                    <a:close/>
                    <a:moveTo>
                      <a:pt x="45175" y="167939"/>
                    </a:moveTo>
                    <a:lnTo>
                      <a:pt x="178975" y="167939"/>
                    </a:lnTo>
                    <a:lnTo>
                      <a:pt x="178975" y="213114"/>
                    </a:lnTo>
                    <a:lnTo>
                      <a:pt x="45175" y="213114"/>
                    </a:lnTo>
                    <a:close/>
                    <a:moveTo>
                      <a:pt x="254150" y="92418"/>
                    </a:moveTo>
                    <a:lnTo>
                      <a:pt x="497537" y="92418"/>
                    </a:lnTo>
                    <a:cubicBezTo>
                      <a:pt x="508307" y="92418"/>
                      <a:pt x="516922" y="101027"/>
                      <a:pt x="516922" y="111788"/>
                    </a:cubicBezTo>
                    <a:lnTo>
                      <a:pt x="516922" y="402340"/>
                    </a:lnTo>
                    <a:cubicBezTo>
                      <a:pt x="516922" y="413101"/>
                      <a:pt x="508307" y="421710"/>
                      <a:pt x="497537" y="421710"/>
                    </a:cubicBezTo>
                    <a:lnTo>
                      <a:pt x="359690" y="421710"/>
                    </a:lnTo>
                    <a:lnTo>
                      <a:pt x="359690" y="458298"/>
                    </a:lnTo>
                    <a:lnTo>
                      <a:pt x="254150" y="458298"/>
                    </a:lnTo>
                    <a:lnTo>
                      <a:pt x="254150" y="382970"/>
                    </a:lnTo>
                    <a:lnTo>
                      <a:pt x="478152" y="382970"/>
                    </a:lnTo>
                    <a:lnTo>
                      <a:pt x="478152" y="131158"/>
                    </a:lnTo>
                    <a:lnTo>
                      <a:pt x="254150" y="131158"/>
                    </a:lnTo>
                    <a:close/>
                    <a:moveTo>
                      <a:pt x="45175" y="75176"/>
                    </a:moveTo>
                    <a:lnTo>
                      <a:pt x="178975" y="75176"/>
                    </a:lnTo>
                    <a:lnTo>
                      <a:pt x="178975" y="120351"/>
                    </a:lnTo>
                    <a:lnTo>
                      <a:pt x="45175" y="120351"/>
                    </a:lnTo>
                    <a:close/>
                    <a:moveTo>
                      <a:pt x="28019" y="27965"/>
                    </a:moveTo>
                    <a:lnTo>
                      <a:pt x="28019" y="466805"/>
                    </a:lnTo>
                    <a:lnTo>
                      <a:pt x="196130" y="466805"/>
                    </a:lnTo>
                    <a:lnTo>
                      <a:pt x="196130" y="27965"/>
                    </a:lnTo>
                    <a:close/>
                    <a:moveTo>
                      <a:pt x="28019" y="0"/>
                    </a:moveTo>
                    <a:lnTo>
                      <a:pt x="196130" y="0"/>
                    </a:lnTo>
                    <a:cubicBezTo>
                      <a:pt x="211217" y="0"/>
                      <a:pt x="224149" y="12907"/>
                      <a:pt x="224149" y="27965"/>
                    </a:cubicBezTo>
                    <a:lnTo>
                      <a:pt x="224149" y="466805"/>
                    </a:lnTo>
                    <a:cubicBezTo>
                      <a:pt x="224149" y="484014"/>
                      <a:pt x="211217" y="496921"/>
                      <a:pt x="196130" y="496921"/>
                    </a:cubicBezTo>
                    <a:lnTo>
                      <a:pt x="28019" y="496921"/>
                    </a:lnTo>
                    <a:cubicBezTo>
                      <a:pt x="12932" y="496921"/>
                      <a:pt x="0" y="484014"/>
                      <a:pt x="0" y="466805"/>
                    </a:cubicBezTo>
                    <a:lnTo>
                      <a:pt x="0" y="27965"/>
                    </a:lnTo>
                    <a:cubicBezTo>
                      <a:pt x="0" y="12907"/>
                      <a:pt x="12932" y="0"/>
                      <a:pt x="2801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Century Gothic" panose="020B0502020202020204" pitchFamily="34" charset="0"/>
                  <a:ea typeface="微软雅黑" panose="020B0503020204020204" pitchFamily="34" charset="-122"/>
                  <a:sym typeface="Century Gothic" panose="020B0502020202020204" pitchFamily="34" charset="0"/>
                </a:endParaRPr>
              </a:p>
            </p:txBody>
          </p:sp>
        </p:grpSp>
        <p:sp>
          <p:nvSpPr>
            <p:cNvPr id="29" name="Rectangle 36">
              <a:extLst>
                <a:ext uri="{FF2B5EF4-FFF2-40B4-BE49-F238E27FC236}">
                  <a16:creationId xmlns:a16="http://schemas.microsoft.com/office/drawing/2014/main" id="{34DACA8B-1EC1-4B09-9B86-86BB4D7EF0AD}"/>
                </a:ext>
              </a:extLst>
            </p:cNvPr>
            <p:cNvSpPr>
              <a:spLocks noChangeArrowheads="1"/>
            </p:cNvSpPr>
            <p:nvPr/>
          </p:nvSpPr>
          <p:spPr bwMode="auto">
            <a:xfrm>
              <a:off x="1343254" y="3939459"/>
              <a:ext cx="232441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2000" b="1" dirty="0">
                  <a:solidFill>
                    <a:schemeClr val="tx1">
                      <a:lumMod val="75000"/>
                      <a:lumOff val="25000"/>
                    </a:schemeClr>
                  </a:solidFill>
                  <a:latin typeface="+mn-ea"/>
                </a:rPr>
                <a:t>SYSTEM </a:t>
              </a:r>
            </a:p>
            <a:p>
              <a:pPr algn="ctr"/>
              <a:r>
                <a:rPr lang="en-US" altLang="zh-CN" sz="2000" b="1" dirty="0">
                  <a:solidFill>
                    <a:schemeClr val="tx1">
                      <a:lumMod val="75000"/>
                      <a:lumOff val="25000"/>
                    </a:schemeClr>
                  </a:solidFill>
                  <a:latin typeface="+mn-ea"/>
                </a:rPr>
                <a:t>WALKTHROUGH</a:t>
              </a:r>
              <a:endParaRPr lang="zh-CN" altLang="en-US" sz="2000" b="1" dirty="0">
                <a:solidFill>
                  <a:schemeClr val="tx1">
                    <a:lumMod val="75000"/>
                    <a:lumOff val="25000"/>
                  </a:schemeClr>
                </a:solidFill>
                <a:latin typeface="+mn-ea"/>
                <a:sym typeface="Century Gothic" panose="020B0502020202020204" pitchFamily="34" charset="0"/>
              </a:endParaRPr>
            </a:p>
          </p:txBody>
        </p:sp>
      </p:grpSp>
      <p:grpSp>
        <p:nvGrpSpPr>
          <p:cNvPr id="14" name="组合 13">
            <a:extLst>
              <a:ext uri="{FF2B5EF4-FFF2-40B4-BE49-F238E27FC236}">
                <a16:creationId xmlns:a16="http://schemas.microsoft.com/office/drawing/2014/main" id="{D12BA2F1-360F-3BE8-8FF2-75DCFBAAAD81}"/>
              </a:ext>
            </a:extLst>
          </p:cNvPr>
          <p:cNvGrpSpPr/>
          <p:nvPr/>
        </p:nvGrpSpPr>
        <p:grpSpPr>
          <a:xfrm>
            <a:off x="7999720" y="4064867"/>
            <a:ext cx="1773885" cy="765275"/>
            <a:chOff x="7758420" y="3904000"/>
            <a:chExt cx="1773885" cy="765275"/>
          </a:xfrm>
        </p:grpSpPr>
        <p:grpSp>
          <p:nvGrpSpPr>
            <p:cNvPr id="4" name="组合 3">
              <a:extLst>
                <a:ext uri="{FF2B5EF4-FFF2-40B4-BE49-F238E27FC236}">
                  <a16:creationId xmlns:a16="http://schemas.microsoft.com/office/drawing/2014/main" id="{0224BA35-C5E8-1221-E169-991EEB70BC0E}"/>
                </a:ext>
              </a:extLst>
            </p:cNvPr>
            <p:cNvGrpSpPr/>
            <p:nvPr/>
          </p:nvGrpSpPr>
          <p:grpSpPr>
            <a:xfrm>
              <a:off x="7758420" y="3904000"/>
              <a:ext cx="765275" cy="765275"/>
              <a:chOff x="3227694" y="4209195"/>
              <a:chExt cx="765275" cy="765275"/>
            </a:xfrm>
          </p:grpSpPr>
          <p:sp>
            <p:nvSpPr>
              <p:cNvPr id="20" name="圆角矩形 7">
                <a:extLst>
                  <a:ext uri="{FF2B5EF4-FFF2-40B4-BE49-F238E27FC236}">
                    <a16:creationId xmlns:a16="http://schemas.microsoft.com/office/drawing/2014/main" id="{5FAA6D05-A37F-4009-820F-676143F7B30B}"/>
                  </a:ext>
                </a:extLst>
              </p:cNvPr>
              <p:cNvSpPr/>
              <p:nvPr/>
            </p:nvSpPr>
            <p:spPr>
              <a:xfrm>
                <a:off x="3227694" y="4209195"/>
                <a:ext cx="765275" cy="765275"/>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21" name="圆角矩形 8">
                <a:extLst>
                  <a:ext uri="{FF2B5EF4-FFF2-40B4-BE49-F238E27FC236}">
                    <a16:creationId xmlns:a16="http://schemas.microsoft.com/office/drawing/2014/main" id="{99A51F1E-5CFB-4811-A565-D2826DB603B7}"/>
                  </a:ext>
                </a:extLst>
              </p:cNvPr>
              <p:cNvSpPr/>
              <p:nvPr/>
            </p:nvSpPr>
            <p:spPr>
              <a:xfrm>
                <a:off x="3403793" y="4401410"/>
                <a:ext cx="413078" cy="380847"/>
              </a:xfrm>
              <a:custGeom>
                <a:avLst/>
                <a:gdLst>
                  <a:gd name="connsiteX0" fmla="*/ 469488 w 578320"/>
                  <a:gd name="connsiteY0" fmla="*/ 312166 h 533197"/>
                  <a:gd name="connsiteX1" fmla="*/ 523904 w 578320"/>
                  <a:gd name="connsiteY1" fmla="*/ 363740 h 533197"/>
                  <a:gd name="connsiteX2" fmla="*/ 523904 w 578320"/>
                  <a:gd name="connsiteY2" fmla="*/ 376634 h 533197"/>
                  <a:gd name="connsiteX3" fmla="*/ 527594 w 578320"/>
                  <a:gd name="connsiteY3" fmla="*/ 391369 h 533197"/>
                  <a:gd name="connsiteX4" fmla="*/ 512837 w 578320"/>
                  <a:gd name="connsiteY4" fmla="*/ 411630 h 533197"/>
                  <a:gd name="connsiteX5" fmla="*/ 498080 w 578320"/>
                  <a:gd name="connsiteY5" fmla="*/ 440180 h 533197"/>
                  <a:gd name="connsiteX6" fmla="*/ 529438 w 578320"/>
                  <a:gd name="connsiteY6" fmla="*/ 475176 h 533197"/>
                  <a:gd name="connsiteX7" fmla="*/ 578320 w 578320"/>
                  <a:gd name="connsiteY7" fmla="*/ 518462 h 533197"/>
                  <a:gd name="connsiteX8" fmla="*/ 485168 w 578320"/>
                  <a:gd name="connsiteY8" fmla="*/ 533197 h 533197"/>
                  <a:gd name="connsiteX9" fmla="*/ 477789 w 578320"/>
                  <a:gd name="connsiteY9" fmla="*/ 486228 h 533197"/>
                  <a:gd name="connsiteX10" fmla="*/ 481478 w 578320"/>
                  <a:gd name="connsiteY10" fmla="*/ 479781 h 533197"/>
                  <a:gd name="connsiteX11" fmla="*/ 480556 w 578320"/>
                  <a:gd name="connsiteY11" fmla="*/ 477939 h 533197"/>
                  <a:gd name="connsiteX12" fmla="*/ 471333 w 578320"/>
                  <a:gd name="connsiteY12" fmla="*/ 466888 h 533197"/>
                  <a:gd name="connsiteX13" fmla="*/ 467644 w 578320"/>
                  <a:gd name="connsiteY13" fmla="*/ 466888 h 533197"/>
                  <a:gd name="connsiteX14" fmla="*/ 458421 w 578320"/>
                  <a:gd name="connsiteY14" fmla="*/ 477939 h 533197"/>
                  <a:gd name="connsiteX15" fmla="*/ 458421 w 578320"/>
                  <a:gd name="connsiteY15" fmla="*/ 479781 h 533197"/>
                  <a:gd name="connsiteX16" fmla="*/ 462110 w 578320"/>
                  <a:gd name="connsiteY16" fmla="*/ 486228 h 533197"/>
                  <a:gd name="connsiteX17" fmla="*/ 454732 w 578320"/>
                  <a:gd name="connsiteY17" fmla="*/ 533197 h 533197"/>
                  <a:gd name="connsiteX18" fmla="*/ 361579 w 578320"/>
                  <a:gd name="connsiteY18" fmla="*/ 518462 h 533197"/>
                  <a:gd name="connsiteX19" fmla="*/ 409539 w 578320"/>
                  <a:gd name="connsiteY19" fmla="*/ 475176 h 533197"/>
                  <a:gd name="connsiteX20" fmla="*/ 440897 w 578320"/>
                  <a:gd name="connsiteY20" fmla="*/ 440180 h 533197"/>
                  <a:gd name="connsiteX21" fmla="*/ 427063 w 578320"/>
                  <a:gd name="connsiteY21" fmla="*/ 411630 h 533197"/>
                  <a:gd name="connsiteX22" fmla="*/ 411383 w 578320"/>
                  <a:gd name="connsiteY22" fmla="*/ 391369 h 533197"/>
                  <a:gd name="connsiteX23" fmla="*/ 415995 w 578320"/>
                  <a:gd name="connsiteY23" fmla="*/ 376634 h 533197"/>
                  <a:gd name="connsiteX24" fmla="*/ 415995 w 578320"/>
                  <a:gd name="connsiteY24" fmla="*/ 363740 h 533197"/>
                  <a:gd name="connsiteX25" fmla="*/ 469488 w 578320"/>
                  <a:gd name="connsiteY25" fmla="*/ 312166 h 533197"/>
                  <a:gd name="connsiteX26" fmla="*/ 107909 w 578320"/>
                  <a:gd name="connsiteY26" fmla="*/ 312166 h 533197"/>
                  <a:gd name="connsiteX27" fmla="*/ 162325 w 578320"/>
                  <a:gd name="connsiteY27" fmla="*/ 363740 h 533197"/>
                  <a:gd name="connsiteX28" fmla="*/ 162325 w 578320"/>
                  <a:gd name="connsiteY28" fmla="*/ 376634 h 533197"/>
                  <a:gd name="connsiteX29" fmla="*/ 166937 w 578320"/>
                  <a:gd name="connsiteY29" fmla="*/ 391369 h 533197"/>
                  <a:gd name="connsiteX30" fmla="*/ 151257 w 578320"/>
                  <a:gd name="connsiteY30" fmla="*/ 411630 h 533197"/>
                  <a:gd name="connsiteX31" fmla="*/ 137423 w 578320"/>
                  <a:gd name="connsiteY31" fmla="*/ 440180 h 533197"/>
                  <a:gd name="connsiteX32" fmla="*/ 167859 w 578320"/>
                  <a:gd name="connsiteY32" fmla="*/ 475176 h 533197"/>
                  <a:gd name="connsiteX33" fmla="*/ 216741 w 578320"/>
                  <a:gd name="connsiteY33" fmla="*/ 518462 h 533197"/>
                  <a:gd name="connsiteX34" fmla="*/ 123588 w 578320"/>
                  <a:gd name="connsiteY34" fmla="*/ 533197 h 533197"/>
                  <a:gd name="connsiteX35" fmla="*/ 116210 w 578320"/>
                  <a:gd name="connsiteY35" fmla="*/ 486228 h 533197"/>
                  <a:gd name="connsiteX36" fmla="*/ 119899 w 578320"/>
                  <a:gd name="connsiteY36" fmla="*/ 479781 h 533197"/>
                  <a:gd name="connsiteX37" fmla="*/ 119899 w 578320"/>
                  <a:gd name="connsiteY37" fmla="*/ 477939 h 533197"/>
                  <a:gd name="connsiteX38" fmla="*/ 109754 w 578320"/>
                  <a:gd name="connsiteY38" fmla="*/ 466888 h 533197"/>
                  <a:gd name="connsiteX39" fmla="*/ 106987 w 578320"/>
                  <a:gd name="connsiteY39" fmla="*/ 466888 h 533197"/>
                  <a:gd name="connsiteX40" fmla="*/ 96842 w 578320"/>
                  <a:gd name="connsiteY40" fmla="*/ 477939 h 533197"/>
                  <a:gd name="connsiteX41" fmla="*/ 96842 w 578320"/>
                  <a:gd name="connsiteY41" fmla="*/ 479781 h 533197"/>
                  <a:gd name="connsiteX42" fmla="*/ 100531 w 578320"/>
                  <a:gd name="connsiteY42" fmla="*/ 486228 h 533197"/>
                  <a:gd name="connsiteX43" fmla="*/ 93152 w 578320"/>
                  <a:gd name="connsiteY43" fmla="*/ 533197 h 533197"/>
                  <a:gd name="connsiteX44" fmla="*/ 0 w 578320"/>
                  <a:gd name="connsiteY44" fmla="*/ 518462 h 533197"/>
                  <a:gd name="connsiteX45" fmla="*/ 48882 w 578320"/>
                  <a:gd name="connsiteY45" fmla="*/ 475176 h 533197"/>
                  <a:gd name="connsiteX46" fmla="*/ 79318 w 578320"/>
                  <a:gd name="connsiteY46" fmla="*/ 440180 h 533197"/>
                  <a:gd name="connsiteX47" fmla="*/ 65483 w 578320"/>
                  <a:gd name="connsiteY47" fmla="*/ 411630 h 533197"/>
                  <a:gd name="connsiteX48" fmla="*/ 49804 w 578320"/>
                  <a:gd name="connsiteY48" fmla="*/ 391369 h 533197"/>
                  <a:gd name="connsiteX49" fmla="*/ 54416 w 578320"/>
                  <a:gd name="connsiteY49" fmla="*/ 376634 h 533197"/>
                  <a:gd name="connsiteX50" fmla="*/ 54416 w 578320"/>
                  <a:gd name="connsiteY50" fmla="*/ 363740 h 533197"/>
                  <a:gd name="connsiteX51" fmla="*/ 107909 w 578320"/>
                  <a:gd name="connsiteY51" fmla="*/ 312166 h 533197"/>
                  <a:gd name="connsiteX52" fmla="*/ 288717 w 578320"/>
                  <a:gd name="connsiteY52" fmla="*/ 237601 h 533197"/>
                  <a:gd name="connsiteX53" fmla="*/ 303485 w 578320"/>
                  <a:gd name="connsiteY53" fmla="*/ 252338 h 533197"/>
                  <a:gd name="connsiteX54" fmla="*/ 303485 w 578320"/>
                  <a:gd name="connsiteY54" fmla="*/ 331547 h 533197"/>
                  <a:gd name="connsiteX55" fmla="*/ 384708 w 578320"/>
                  <a:gd name="connsiteY55" fmla="*/ 398782 h 533197"/>
                  <a:gd name="connsiteX56" fmla="*/ 386554 w 578320"/>
                  <a:gd name="connsiteY56" fmla="*/ 419045 h 533197"/>
                  <a:gd name="connsiteX57" fmla="*/ 375478 w 578320"/>
                  <a:gd name="connsiteY57" fmla="*/ 423650 h 533197"/>
                  <a:gd name="connsiteX58" fmla="*/ 366248 w 578320"/>
                  <a:gd name="connsiteY58" fmla="*/ 420887 h 533197"/>
                  <a:gd name="connsiteX59" fmla="*/ 288717 w 578320"/>
                  <a:gd name="connsiteY59" fmla="*/ 356415 h 533197"/>
                  <a:gd name="connsiteX60" fmla="*/ 212108 w 578320"/>
                  <a:gd name="connsiteY60" fmla="*/ 420887 h 533197"/>
                  <a:gd name="connsiteX61" fmla="*/ 191802 w 578320"/>
                  <a:gd name="connsiteY61" fmla="*/ 419045 h 533197"/>
                  <a:gd name="connsiteX62" fmla="*/ 193648 w 578320"/>
                  <a:gd name="connsiteY62" fmla="*/ 398782 h 533197"/>
                  <a:gd name="connsiteX63" fmla="*/ 274872 w 578320"/>
                  <a:gd name="connsiteY63" fmla="*/ 331547 h 533197"/>
                  <a:gd name="connsiteX64" fmla="*/ 274872 w 578320"/>
                  <a:gd name="connsiteY64" fmla="*/ 252338 h 533197"/>
                  <a:gd name="connsiteX65" fmla="*/ 288717 w 578320"/>
                  <a:gd name="connsiteY65" fmla="*/ 237601 h 533197"/>
                  <a:gd name="connsiteX66" fmla="*/ 288699 w 578320"/>
                  <a:gd name="connsiteY66" fmla="*/ 0 h 533197"/>
                  <a:gd name="connsiteX67" fmla="*/ 343115 w 578320"/>
                  <a:gd name="connsiteY67" fmla="*/ 50653 h 533197"/>
                  <a:gd name="connsiteX68" fmla="*/ 343115 w 578320"/>
                  <a:gd name="connsiteY68" fmla="*/ 63546 h 533197"/>
                  <a:gd name="connsiteX69" fmla="*/ 346805 w 578320"/>
                  <a:gd name="connsiteY69" fmla="*/ 78282 h 533197"/>
                  <a:gd name="connsiteX70" fmla="*/ 332048 w 578320"/>
                  <a:gd name="connsiteY70" fmla="*/ 98543 h 533197"/>
                  <a:gd name="connsiteX71" fmla="*/ 318213 w 578320"/>
                  <a:gd name="connsiteY71" fmla="*/ 127093 h 533197"/>
                  <a:gd name="connsiteX72" fmla="*/ 348649 w 578320"/>
                  <a:gd name="connsiteY72" fmla="*/ 163010 h 533197"/>
                  <a:gd name="connsiteX73" fmla="*/ 397531 w 578320"/>
                  <a:gd name="connsiteY73" fmla="*/ 206295 h 533197"/>
                  <a:gd name="connsiteX74" fmla="*/ 304379 w 578320"/>
                  <a:gd name="connsiteY74" fmla="*/ 220110 h 533197"/>
                  <a:gd name="connsiteX75" fmla="*/ 297000 w 578320"/>
                  <a:gd name="connsiteY75" fmla="*/ 173141 h 533197"/>
                  <a:gd name="connsiteX76" fmla="*/ 300689 w 578320"/>
                  <a:gd name="connsiteY76" fmla="*/ 167615 h 533197"/>
                  <a:gd name="connsiteX77" fmla="*/ 300689 w 578320"/>
                  <a:gd name="connsiteY77" fmla="*/ 164852 h 533197"/>
                  <a:gd name="connsiteX78" fmla="*/ 290544 w 578320"/>
                  <a:gd name="connsiteY78" fmla="*/ 154722 h 533197"/>
                  <a:gd name="connsiteX79" fmla="*/ 287777 w 578320"/>
                  <a:gd name="connsiteY79" fmla="*/ 154722 h 533197"/>
                  <a:gd name="connsiteX80" fmla="*/ 277632 w 578320"/>
                  <a:gd name="connsiteY80" fmla="*/ 164852 h 533197"/>
                  <a:gd name="connsiteX81" fmla="*/ 277632 w 578320"/>
                  <a:gd name="connsiteY81" fmla="*/ 167615 h 533197"/>
                  <a:gd name="connsiteX82" fmla="*/ 281321 w 578320"/>
                  <a:gd name="connsiteY82" fmla="*/ 173141 h 533197"/>
                  <a:gd name="connsiteX83" fmla="*/ 273943 w 578320"/>
                  <a:gd name="connsiteY83" fmla="*/ 221031 h 533197"/>
                  <a:gd name="connsiteX84" fmla="*/ 180790 w 578320"/>
                  <a:gd name="connsiteY84" fmla="*/ 206295 h 533197"/>
                  <a:gd name="connsiteX85" fmla="*/ 228750 w 578320"/>
                  <a:gd name="connsiteY85" fmla="*/ 163010 h 533197"/>
                  <a:gd name="connsiteX86" fmla="*/ 260108 w 578320"/>
                  <a:gd name="connsiteY86" fmla="*/ 127093 h 533197"/>
                  <a:gd name="connsiteX87" fmla="*/ 246274 w 578320"/>
                  <a:gd name="connsiteY87" fmla="*/ 98543 h 533197"/>
                  <a:gd name="connsiteX88" fmla="*/ 230594 w 578320"/>
                  <a:gd name="connsiteY88" fmla="*/ 78282 h 533197"/>
                  <a:gd name="connsiteX89" fmla="*/ 235206 w 578320"/>
                  <a:gd name="connsiteY89" fmla="*/ 63546 h 533197"/>
                  <a:gd name="connsiteX90" fmla="*/ 235206 w 578320"/>
                  <a:gd name="connsiteY90" fmla="*/ 50653 h 533197"/>
                  <a:gd name="connsiteX91" fmla="*/ 288699 w 578320"/>
                  <a:gd name="connsiteY91" fmla="*/ 0 h 53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Century Gothic" panose="020B0502020202020204" pitchFamily="34" charset="0"/>
                  <a:ea typeface="微软雅黑" panose="020B0503020204020204" pitchFamily="34" charset="-122"/>
                  <a:sym typeface="Century Gothic" panose="020B0502020202020204" pitchFamily="34" charset="0"/>
                </a:endParaRPr>
              </a:p>
            </p:txBody>
          </p:sp>
        </p:grpSp>
        <p:sp>
          <p:nvSpPr>
            <p:cNvPr id="34" name="Rectangle 36">
              <a:extLst>
                <a:ext uri="{FF2B5EF4-FFF2-40B4-BE49-F238E27FC236}">
                  <a16:creationId xmlns:a16="http://schemas.microsoft.com/office/drawing/2014/main" id="{04AEFB07-5C61-4F7E-BB16-B813910D485B}"/>
                </a:ext>
              </a:extLst>
            </p:cNvPr>
            <p:cNvSpPr>
              <a:spLocks noChangeArrowheads="1"/>
            </p:cNvSpPr>
            <p:nvPr/>
          </p:nvSpPr>
          <p:spPr bwMode="auto">
            <a:xfrm>
              <a:off x="8523695" y="4103204"/>
              <a:ext cx="100861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altLang="zh-CN" sz="2000" b="1" dirty="0">
                  <a:solidFill>
                    <a:schemeClr val="tx1">
                      <a:lumMod val="75000"/>
                      <a:lumOff val="25000"/>
                    </a:schemeClr>
                  </a:solidFill>
                  <a:latin typeface="+mn-ea"/>
                  <a:sym typeface="Century Gothic" panose="020B0502020202020204" pitchFamily="34" charset="0"/>
                </a:rPr>
                <a:t>DEMO</a:t>
              </a:r>
              <a:endParaRPr lang="zh-CN" altLang="en-US" sz="2000" b="1" dirty="0">
                <a:solidFill>
                  <a:schemeClr val="tx1">
                    <a:lumMod val="75000"/>
                    <a:lumOff val="25000"/>
                  </a:schemeClr>
                </a:solidFill>
                <a:latin typeface="+mn-ea"/>
                <a:sym typeface="Century Gothic" panose="020B0502020202020204" pitchFamily="34" charset="0"/>
              </a:endParaRPr>
            </a:p>
          </p:txBody>
        </p:sp>
      </p:grpSp>
      <p:grpSp>
        <p:nvGrpSpPr>
          <p:cNvPr id="15" name="组合 14">
            <a:extLst>
              <a:ext uri="{FF2B5EF4-FFF2-40B4-BE49-F238E27FC236}">
                <a16:creationId xmlns:a16="http://schemas.microsoft.com/office/drawing/2014/main" id="{381E42CC-22DE-86C1-4829-7AA315FB1589}"/>
              </a:ext>
            </a:extLst>
          </p:cNvPr>
          <p:cNvGrpSpPr/>
          <p:nvPr/>
        </p:nvGrpSpPr>
        <p:grpSpPr>
          <a:xfrm>
            <a:off x="5413851" y="1172374"/>
            <a:ext cx="1643486" cy="1474716"/>
            <a:chOff x="5456186" y="1189308"/>
            <a:chExt cx="1643486" cy="1474716"/>
          </a:xfrm>
        </p:grpSpPr>
        <p:grpSp>
          <p:nvGrpSpPr>
            <p:cNvPr id="3" name="组合 2">
              <a:extLst>
                <a:ext uri="{FF2B5EF4-FFF2-40B4-BE49-F238E27FC236}">
                  <a16:creationId xmlns:a16="http://schemas.microsoft.com/office/drawing/2014/main" id="{1D28E20F-9E76-1218-A5F9-A70D1535F20E}"/>
                </a:ext>
              </a:extLst>
            </p:cNvPr>
            <p:cNvGrpSpPr/>
            <p:nvPr/>
          </p:nvGrpSpPr>
          <p:grpSpPr>
            <a:xfrm>
              <a:off x="5903942" y="1898749"/>
              <a:ext cx="765275" cy="765275"/>
              <a:chOff x="6102462" y="1319019"/>
              <a:chExt cx="765275" cy="765275"/>
            </a:xfrm>
          </p:grpSpPr>
          <p:sp>
            <p:nvSpPr>
              <p:cNvPr id="17" name="圆角矩形 4">
                <a:extLst>
                  <a:ext uri="{FF2B5EF4-FFF2-40B4-BE49-F238E27FC236}">
                    <a16:creationId xmlns:a16="http://schemas.microsoft.com/office/drawing/2014/main" id="{1AAD19AD-3614-41D1-BF98-216FACB6838A}"/>
                  </a:ext>
                </a:extLst>
              </p:cNvPr>
              <p:cNvSpPr/>
              <p:nvPr/>
            </p:nvSpPr>
            <p:spPr>
              <a:xfrm>
                <a:off x="6102462" y="1319019"/>
                <a:ext cx="765275" cy="765275"/>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19" name="圆角矩形 5">
                <a:extLst>
                  <a:ext uri="{FF2B5EF4-FFF2-40B4-BE49-F238E27FC236}">
                    <a16:creationId xmlns:a16="http://schemas.microsoft.com/office/drawing/2014/main" id="{E3565577-6757-448F-96AE-E51D28BAC2F2}"/>
                  </a:ext>
                </a:extLst>
              </p:cNvPr>
              <p:cNvSpPr/>
              <p:nvPr/>
            </p:nvSpPr>
            <p:spPr>
              <a:xfrm>
                <a:off x="6278560" y="1499144"/>
                <a:ext cx="413078" cy="405023"/>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Century Gothic" panose="020B0502020202020204" pitchFamily="34" charset="0"/>
                  <a:ea typeface="微软雅黑" panose="020B0503020204020204" pitchFamily="34" charset="-122"/>
                  <a:sym typeface="Century Gothic" panose="020B0502020202020204" pitchFamily="34" charset="0"/>
                </a:endParaRPr>
              </a:p>
            </p:txBody>
          </p:sp>
        </p:grpSp>
        <p:sp>
          <p:nvSpPr>
            <p:cNvPr id="36" name="Rectangle 36">
              <a:extLst>
                <a:ext uri="{FF2B5EF4-FFF2-40B4-BE49-F238E27FC236}">
                  <a16:creationId xmlns:a16="http://schemas.microsoft.com/office/drawing/2014/main" id="{325CA61D-75BE-41D7-8172-CBA0804B9639}"/>
                </a:ext>
              </a:extLst>
            </p:cNvPr>
            <p:cNvSpPr>
              <a:spLocks noChangeArrowheads="1"/>
            </p:cNvSpPr>
            <p:nvPr/>
          </p:nvSpPr>
          <p:spPr bwMode="auto">
            <a:xfrm>
              <a:off x="5456186" y="1189308"/>
              <a:ext cx="164348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US" altLang="zh-CN" sz="2000" b="1" dirty="0">
                  <a:solidFill>
                    <a:schemeClr val="tx1">
                      <a:lumMod val="75000"/>
                      <a:lumOff val="25000"/>
                    </a:schemeClr>
                  </a:solidFill>
                  <a:latin typeface="+mn-ea"/>
                  <a:sym typeface="Century Gothic" panose="020B0502020202020204" pitchFamily="34" charset="0"/>
                </a:rPr>
                <a:t>SYSTEM FLOW</a:t>
              </a:r>
              <a:endParaRPr lang="zh-CN" altLang="en-US" sz="2000" b="1" dirty="0">
                <a:solidFill>
                  <a:schemeClr val="tx1">
                    <a:lumMod val="75000"/>
                    <a:lumOff val="25000"/>
                  </a:schemeClr>
                </a:solidFill>
                <a:latin typeface="+mn-ea"/>
                <a:sym typeface="Century Gothic" panose="020B0502020202020204" pitchFamily="34" charset="0"/>
              </a:endParaRPr>
            </a:p>
          </p:txBody>
        </p:sp>
      </p:grpSp>
      <p:grpSp>
        <p:nvGrpSpPr>
          <p:cNvPr id="9" name="组合 8">
            <a:extLst>
              <a:ext uri="{FF2B5EF4-FFF2-40B4-BE49-F238E27FC236}">
                <a16:creationId xmlns:a16="http://schemas.microsoft.com/office/drawing/2014/main" id="{B9149114-D338-7745-B68D-A1580B2E7AD3}"/>
              </a:ext>
            </a:extLst>
          </p:cNvPr>
          <p:cNvGrpSpPr/>
          <p:nvPr/>
        </p:nvGrpSpPr>
        <p:grpSpPr>
          <a:xfrm>
            <a:off x="1037846" y="333830"/>
            <a:ext cx="10116308" cy="584775"/>
            <a:chOff x="555797" y="409128"/>
            <a:chExt cx="10116308" cy="584775"/>
          </a:xfrm>
        </p:grpSpPr>
        <p:sp>
          <p:nvSpPr>
            <p:cNvPr id="10" name="文本框 9">
              <a:extLst>
                <a:ext uri="{FF2B5EF4-FFF2-40B4-BE49-F238E27FC236}">
                  <a16:creationId xmlns:a16="http://schemas.microsoft.com/office/drawing/2014/main" id="{658B5F72-50AE-7F6E-2628-3F3EA53B9CF9}"/>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PORTFOLIO PROJECT</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11" name="直接连接符 10">
              <a:extLst>
                <a:ext uri="{FF2B5EF4-FFF2-40B4-BE49-F238E27FC236}">
                  <a16:creationId xmlns:a16="http://schemas.microsoft.com/office/drawing/2014/main" id="{AC4C70EB-19EE-2AFE-8E68-58E4C720FBDB}"/>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3277CA15-E98D-E087-B9E6-9990A2F59FF7}"/>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0534813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a:extLst>
              <a:ext uri="{FF2B5EF4-FFF2-40B4-BE49-F238E27FC236}">
                <a16:creationId xmlns:a16="http://schemas.microsoft.com/office/drawing/2014/main" id="{69A34CEB-BF29-48F7-D003-A8C4952DD8DB}"/>
              </a:ext>
            </a:extLst>
          </p:cNvPr>
          <p:cNvGrpSpPr/>
          <p:nvPr/>
        </p:nvGrpSpPr>
        <p:grpSpPr>
          <a:xfrm>
            <a:off x="1737138" y="1735314"/>
            <a:ext cx="8717724" cy="4375070"/>
            <a:chOff x="1489728" y="1887714"/>
            <a:chExt cx="8717724" cy="4375070"/>
          </a:xfrm>
        </p:grpSpPr>
        <p:sp>
          <p:nvSpPr>
            <p:cNvPr id="7" name="矩形: 圆角 6">
              <a:extLst>
                <a:ext uri="{FF2B5EF4-FFF2-40B4-BE49-F238E27FC236}">
                  <a16:creationId xmlns:a16="http://schemas.microsoft.com/office/drawing/2014/main" id="{0EAF56A8-D027-691D-8E70-E2C6153E8B5D}"/>
                </a:ext>
              </a:extLst>
            </p:cNvPr>
            <p:cNvSpPr/>
            <p:nvPr/>
          </p:nvSpPr>
          <p:spPr>
            <a:xfrm>
              <a:off x="4986870" y="3105232"/>
              <a:ext cx="1786689" cy="722516"/>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微软雅黑"/>
                  <a:ea typeface="微软雅黑"/>
                </a:rPr>
                <a:t>Home</a:t>
              </a:r>
              <a:endParaRPr lang="zh-CN" altLang="en-US" b="1" dirty="0">
                <a:solidFill>
                  <a:schemeClr val="bg1"/>
                </a:solidFill>
                <a:latin typeface="微软雅黑"/>
                <a:ea typeface="微软雅黑"/>
              </a:endParaRPr>
            </a:p>
          </p:txBody>
        </p:sp>
        <p:grpSp>
          <p:nvGrpSpPr>
            <p:cNvPr id="17" name="组合 16">
              <a:extLst>
                <a:ext uri="{FF2B5EF4-FFF2-40B4-BE49-F238E27FC236}">
                  <a16:creationId xmlns:a16="http://schemas.microsoft.com/office/drawing/2014/main" id="{E8424DC8-1178-1182-D1F8-CE31002AB4AE}"/>
                </a:ext>
              </a:extLst>
            </p:cNvPr>
            <p:cNvGrpSpPr/>
            <p:nvPr/>
          </p:nvGrpSpPr>
          <p:grpSpPr>
            <a:xfrm>
              <a:off x="4986870" y="1887714"/>
              <a:ext cx="3779853" cy="722516"/>
              <a:chOff x="4986870" y="1887714"/>
              <a:chExt cx="3779853" cy="722516"/>
            </a:xfrm>
          </p:grpSpPr>
          <p:sp>
            <p:nvSpPr>
              <p:cNvPr id="2" name="矩形: 圆角 1">
                <a:extLst>
                  <a:ext uri="{FF2B5EF4-FFF2-40B4-BE49-F238E27FC236}">
                    <a16:creationId xmlns:a16="http://schemas.microsoft.com/office/drawing/2014/main" id="{4625321F-4254-7F3B-8CD6-DFE74951F5E2}"/>
                  </a:ext>
                </a:extLst>
              </p:cNvPr>
              <p:cNvSpPr/>
              <p:nvPr/>
            </p:nvSpPr>
            <p:spPr>
              <a:xfrm>
                <a:off x="4986870" y="1887714"/>
                <a:ext cx="1786689" cy="722516"/>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微软雅黑"/>
                    <a:ea typeface="微软雅黑"/>
                  </a:rPr>
                  <a:t>Login</a:t>
                </a:r>
                <a:endParaRPr lang="zh-CN" altLang="en-US" b="1" dirty="0">
                  <a:solidFill>
                    <a:schemeClr val="bg1"/>
                  </a:solidFill>
                  <a:latin typeface="微软雅黑"/>
                  <a:ea typeface="微软雅黑"/>
                </a:endParaRPr>
              </a:p>
            </p:txBody>
          </p:sp>
          <p:sp>
            <p:nvSpPr>
              <p:cNvPr id="12" name="矩形: 圆角 11">
                <a:extLst>
                  <a:ext uri="{FF2B5EF4-FFF2-40B4-BE49-F238E27FC236}">
                    <a16:creationId xmlns:a16="http://schemas.microsoft.com/office/drawing/2014/main" id="{CB116770-5C3F-CA58-F4D6-440CBEC0A28A}"/>
                  </a:ext>
                </a:extLst>
              </p:cNvPr>
              <p:cNvSpPr/>
              <p:nvPr/>
            </p:nvSpPr>
            <p:spPr>
              <a:xfrm>
                <a:off x="7546279" y="1890230"/>
                <a:ext cx="1220444" cy="720000"/>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微软雅黑"/>
                    <a:ea typeface="微软雅黑"/>
                  </a:rPr>
                  <a:t>Register</a:t>
                </a:r>
                <a:endParaRPr lang="zh-CN" altLang="en-US" b="1" dirty="0">
                  <a:solidFill>
                    <a:schemeClr val="bg1"/>
                  </a:solidFill>
                  <a:latin typeface="微软雅黑"/>
                  <a:ea typeface="微软雅黑"/>
                </a:endParaRPr>
              </a:p>
            </p:txBody>
          </p:sp>
        </p:grpSp>
        <p:cxnSp>
          <p:nvCxnSpPr>
            <p:cNvPr id="14" name="连接符: 肘形 13">
              <a:extLst>
                <a:ext uri="{FF2B5EF4-FFF2-40B4-BE49-F238E27FC236}">
                  <a16:creationId xmlns:a16="http://schemas.microsoft.com/office/drawing/2014/main" id="{7AA0CC6B-B15A-6948-5870-2BB80BF86F2A}"/>
                </a:ext>
              </a:extLst>
            </p:cNvPr>
            <p:cNvCxnSpPr>
              <a:cxnSpLocks/>
              <a:stCxn id="12" idx="0"/>
              <a:endCxn id="2" idx="0"/>
            </p:cNvCxnSpPr>
            <p:nvPr/>
          </p:nvCxnSpPr>
          <p:spPr>
            <a:xfrm rot="16200000" flipV="1">
              <a:off x="7017100" y="750829"/>
              <a:ext cx="2516" cy="2276286"/>
            </a:xfrm>
            <a:prstGeom prst="bentConnector3">
              <a:avLst>
                <a:gd name="adj1" fmla="val 9185851"/>
              </a:avLst>
            </a:prstGeom>
            <a:ln w="12700">
              <a:tailEnd type="triangle"/>
            </a:ln>
          </p:spPr>
          <p:style>
            <a:lnRef idx="1">
              <a:schemeClr val="dk1"/>
            </a:lnRef>
            <a:fillRef idx="0">
              <a:schemeClr val="dk1"/>
            </a:fillRef>
            <a:effectRef idx="0">
              <a:schemeClr val="dk1"/>
            </a:effectRef>
            <a:fontRef idx="minor">
              <a:schemeClr val="tx1"/>
            </a:fontRef>
          </p:style>
        </p:cxnSp>
        <p:cxnSp>
          <p:nvCxnSpPr>
            <p:cNvPr id="16" name="直接箭头连接符 15">
              <a:extLst>
                <a:ext uri="{FF2B5EF4-FFF2-40B4-BE49-F238E27FC236}">
                  <a16:creationId xmlns:a16="http://schemas.microsoft.com/office/drawing/2014/main" id="{E0FEF176-EBB1-7DD5-9B58-3CE0D33B5A55}"/>
                </a:ext>
              </a:extLst>
            </p:cNvPr>
            <p:cNvCxnSpPr>
              <a:cxnSpLocks/>
              <a:stCxn id="2" idx="2"/>
              <a:endCxn id="7" idx="0"/>
            </p:cNvCxnSpPr>
            <p:nvPr/>
          </p:nvCxnSpPr>
          <p:spPr>
            <a:xfrm>
              <a:off x="5880215" y="2610230"/>
              <a:ext cx="0" cy="49500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4713CE3B-662B-A3AC-D61F-4402B199C67F}"/>
                </a:ext>
              </a:extLst>
            </p:cNvPr>
            <p:cNvGrpSpPr/>
            <p:nvPr/>
          </p:nvGrpSpPr>
          <p:grpSpPr>
            <a:xfrm>
              <a:off x="2573450" y="4322750"/>
              <a:ext cx="6476396" cy="722516"/>
              <a:chOff x="2573450" y="4284077"/>
              <a:chExt cx="6476396" cy="722516"/>
            </a:xfrm>
          </p:grpSpPr>
          <p:sp>
            <p:nvSpPr>
              <p:cNvPr id="34" name="矩形: 圆角 33">
                <a:extLst>
                  <a:ext uri="{FF2B5EF4-FFF2-40B4-BE49-F238E27FC236}">
                    <a16:creationId xmlns:a16="http://schemas.microsoft.com/office/drawing/2014/main" id="{3D742298-E697-7883-BF56-B3E93C059AF0}"/>
                  </a:ext>
                </a:extLst>
              </p:cNvPr>
              <p:cNvSpPr/>
              <p:nvPr/>
            </p:nvSpPr>
            <p:spPr>
              <a:xfrm>
                <a:off x="2573450" y="4284077"/>
                <a:ext cx="1786689" cy="722516"/>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微软雅黑"/>
                    <a:ea typeface="微软雅黑"/>
                  </a:rPr>
                  <a:t>Stock Repositories</a:t>
                </a:r>
                <a:endParaRPr lang="zh-CN" altLang="en-US" b="1" dirty="0">
                  <a:solidFill>
                    <a:schemeClr val="bg1"/>
                  </a:solidFill>
                  <a:latin typeface="微软雅黑"/>
                  <a:ea typeface="微软雅黑"/>
                </a:endParaRPr>
              </a:p>
            </p:txBody>
          </p:sp>
          <p:sp>
            <p:nvSpPr>
              <p:cNvPr id="36" name="矩形: 圆角 35">
                <a:extLst>
                  <a:ext uri="{FF2B5EF4-FFF2-40B4-BE49-F238E27FC236}">
                    <a16:creationId xmlns:a16="http://schemas.microsoft.com/office/drawing/2014/main" id="{DBCD0CE1-7C1D-837E-8C2B-D5164F8BA60B}"/>
                  </a:ext>
                </a:extLst>
              </p:cNvPr>
              <p:cNvSpPr/>
              <p:nvPr/>
            </p:nvSpPr>
            <p:spPr>
              <a:xfrm>
                <a:off x="7263157" y="4284077"/>
                <a:ext cx="1786689" cy="722516"/>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微软雅黑"/>
                    <a:ea typeface="微软雅黑"/>
                  </a:rPr>
                  <a:t>Portfolio Management</a:t>
                </a:r>
              </a:p>
            </p:txBody>
          </p:sp>
        </p:grpSp>
        <p:cxnSp>
          <p:nvCxnSpPr>
            <p:cNvPr id="57" name="直接箭头连接符 56">
              <a:extLst>
                <a:ext uri="{FF2B5EF4-FFF2-40B4-BE49-F238E27FC236}">
                  <a16:creationId xmlns:a16="http://schemas.microsoft.com/office/drawing/2014/main" id="{30819B61-5E5F-BC33-EDE2-98C0CF45C43C}"/>
                </a:ext>
              </a:extLst>
            </p:cNvPr>
            <p:cNvCxnSpPr>
              <a:cxnSpLocks/>
              <a:stCxn id="2" idx="3"/>
              <a:endCxn id="12" idx="1"/>
            </p:cNvCxnSpPr>
            <p:nvPr/>
          </p:nvCxnSpPr>
          <p:spPr>
            <a:xfrm>
              <a:off x="6773559" y="2248972"/>
              <a:ext cx="772720" cy="125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连接符: 肘形 68">
              <a:extLst>
                <a:ext uri="{FF2B5EF4-FFF2-40B4-BE49-F238E27FC236}">
                  <a16:creationId xmlns:a16="http://schemas.microsoft.com/office/drawing/2014/main" id="{493C891C-783E-8BBF-C15A-7DB90E4D3B85}"/>
                </a:ext>
              </a:extLst>
            </p:cNvPr>
            <p:cNvCxnSpPr>
              <a:cxnSpLocks/>
              <a:stCxn id="7" idx="2"/>
              <a:endCxn id="34" idx="0"/>
            </p:cNvCxnSpPr>
            <p:nvPr/>
          </p:nvCxnSpPr>
          <p:spPr>
            <a:xfrm rot="5400000">
              <a:off x="4426004" y="2868539"/>
              <a:ext cx="495002" cy="2413420"/>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cxnSp>
          <p:nvCxnSpPr>
            <p:cNvPr id="72" name="连接符: 肘形 71">
              <a:extLst>
                <a:ext uri="{FF2B5EF4-FFF2-40B4-BE49-F238E27FC236}">
                  <a16:creationId xmlns:a16="http://schemas.microsoft.com/office/drawing/2014/main" id="{4BBADCF6-113F-73C1-1CE3-2E3BB38F88BB}"/>
                </a:ext>
              </a:extLst>
            </p:cNvPr>
            <p:cNvCxnSpPr>
              <a:cxnSpLocks/>
              <a:stCxn id="7" idx="2"/>
              <a:endCxn id="36" idx="0"/>
            </p:cNvCxnSpPr>
            <p:nvPr/>
          </p:nvCxnSpPr>
          <p:spPr>
            <a:xfrm rot="16200000" flipH="1">
              <a:off x="6770857" y="2937105"/>
              <a:ext cx="495002" cy="2276287"/>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cxnSp>
          <p:nvCxnSpPr>
            <p:cNvPr id="77" name="连接符: 肘形 76">
              <a:extLst>
                <a:ext uri="{FF2B5EF4-FFF2-40B4-BE49-F238E27FC236}">
                  <a16:creationId xmlns:a16="http://schemas.microsoft.com/office/drawing/2014/main" id="{FC78F5D1-31F3-D26F-4BF6-7D4760ED105D}"/>
                </a:ext>
              </a:extLst>
            </p:cNvPr>
            <p:cNvCxnSpPr>
              <a:cxnSpLocks/>
              <a:stCxn id="36" idx="2"/>
              <a:endCxn id="75" idx="0"/>
            </p:cNvCxnSpPr>
            <p:nvPr/>
          </p:nvCxnSpPr>
          <p:spPr>
            <a:xfrm rot="5400000">
              <a:off x="7332632" y="4716398"/>
              <a:ext cx="495002" cy="1152739"/>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cxnSp>
          <p:nvCxnSpPr>
            <p:cNvPr id="80" name="连接符: 肘形 79">
              <a:extLst>
                <a:ext uri="{FF2B5EF4-FFF2-40B4-BE49-F238E27FC236}">
                  <a16:creationId xmlns:a16="http://schemas.microsoft.com/office/drawing/2014/main" id="{9C501996-7D01-8649-7859-12528FAB2D17}"/>
                </a:ext>
              </a:extLst>
            </p:cNvPr>
            <p:cNvCxnSpPr>
              <a:cxnSpLocks/>
              <a:stCxn id="36" idx="2"/>
              <a:endCxn id="76" idx="0"/>
            </p:cNvCxnSpPr>
            <p:nvPr/>
          </p:nvCxnSpPr>
          <p:spPr>
            <a:xfrm rot="16200000" flipH="1">
              <a:off x="8487804" y="4713964"/>
              <a:ext cx="495002" cy="1157606"/>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grpSp>
          <p:nvGrpSpPr>
            <p:cNvPr id="3" name="组合 2">
              <a:extLst>
                <a:ext uri="{FF2B5EF4-FFF2-40B4-BE49-F238E27FC236}">
                  <a16:creationId xmlns:a16="http://schemas.microsoft.com/office/drawing/2014/main" id="{D3153AC7-CAA0-550C-C37D-B018BDB14C76}"/>
                </a:ext>
              </a:extLst>
            </p:cNvPr>
            <p:cNvGrpSpPr/>
            <p:nvPr/>
          </p:nvGrpSpPr>
          <p:grpSpPr>
            <a:xfrm>
              <a:off x="1489728" y="5540268"/>
              <a:ext cx="8717724" cy="722516"/>
              <a:chOff x="1489728" y="5540268"/>
              <a:chExt cx="8717724" cy="722516"/>
            </a:xfrm>
          </p:grpSpPr>
          <p:sp>
            <p:nvSpPr>
              <p:cNvPr id="75" name="矩形: 圆角 74">
                <a:extLst>
                  <a:ext uri="{FF2B5EF4-FFF2-40B4-BE49-F238E27FC236}">
                    <a16:creationId xmlns:a16="http://schemas.microsoft.com/office/drawing/2014/main" id="{3703531E-26D9-554A-7953-0556923E3A36}"/>
                  </a:ext>
                </a:extLst>
              </p:cNvPr>
              <p:cNvSpPr/>
              <p:nvPr/>
            </p:nvSpPr>
            <p:spPr>
              <a:xfrm>
                <a:off x="6110418" y="5540268"/>
                <a:ext cx="1786689" cy="722516"/>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微软雅黑"/>
                    <a:ea typeface="微软雅黑"/>
                  </a:rPr>
                  <a:t>Asset Allocation</a:t>
                </a:r>
              </a:p>
            </p:txBody>
          </p:sp>
          <p:sp>
            <p:nvSpPr>
              <p:cNvPr id="76" name="矩形: 圆角 75">
                <a:extLst>
                  <a:ext uri="{FF2B5EF4-FFF2-40B4-BE49-F238E27FC236}">
                    <a16:creationId xmlns:a16="http://schemas.microsoft.com/office/drawing/2014/main" id="{B91B21F5-FDBA-2ED3-34D1-F02B4F5CF9D1}"/>
                  </a:ext>
                </a:extLst>
              </p:cNvPr>
              <p:cNvSpPr/>
              <p:nvPr/>
            </p:nvSpPr>
            <p:spPr>
              <a:xfrm>
                <a:off x="8420763" y="5540268"/>
                <a:ext cx="1786689" cy="722516"/>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微软雅黑"/>
                    <a:ea typeface="微软雅黑"/>
                  </a:rPr>
                  <a:t>Asset Details</a:t>
                </a:r>
              </a:p>
            </p:txBody>
          </p:sp>
          <p:sp>
            <p:nvSpPr>
              <p:cNvPr id="84" name="矩形: 圆角 83">
                <a:extLst>
                  <a:ext uri="{FF2B5EF4-FFF2-40B4-BE49-F238E27FC236}">
                    <a16:creationId xmlns:a16="http://schemas.microsoft.com/office/drawing/2014/main" id="{B3E5237B-87D5-E72D-D586-F56B593E2848}"/>
                  </a:ext>
                </a:extLst>
              </p:cNvPr>
              <p:cNvSpPr/>
              <p:nvPr/>
            </p:nvSpPr>
            <p:spPr>
              <a:xfrm>
                <a:off x="1489728" y="5540268"/>
                <a:ext cx="1786689" cy="722516"/>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微软雅黑"/>
                    <a:ea typeface="微软雅黑"/>
                  </a:rPr>
                  <a:t>Info</a:t>
                </a:r>
                <a:br>
                  <a:rPr lang="en-US" altLang="zh-CN" b="1" dirty="0">
                    <a:solidFill>
                      <a:schemeClr val="bg1"/>
                    </a:solidFill>
                    <a:latin typeface="微软雅黑"/>
                    <a:ea typeface="微软雅黑"/>
                  </a:rPr>
                </a:br>
                <a:r>
                  <a:rPr lang="en-US" altLang="zh-CN" b="1" dirty="0">
                    <a:solidFill>
                      <a:schemeClr val="bg1"/>
                    </a:solidFill>
                    <a:latin typeface="微软雅黑"/>
                    <a:ea typeface="微软雅黑"/>
                  </a:rPr>
                  <a:t>Chart</a:t>
                </a:r>
              </a:p>
            </p:txBody>
          </p:sp>
          <p:sp>
            <p:nvSpPr>
              <p:cNvPr id="85" name="矩形: 圆角 84">
                <a:extLst>
                  <a:ext uri="{FF2B5EF4-FFF2-40B4-BE49-F238E27FC236}">
                    <a16:creationId xmlns:a16="http://schemas.microsoft.com/office/drawing/2014/main" id="{7CC62372-9834-1945-535B-01E70B1DED63}"/>
                  </a:ext>
                </a:extLst>
              </p:cNvPr>
              <p:cNvSpPr/>
              <p:nvPr/>
            </p:nvSpPr>
            <p:spPr>
              <a:xfrm>
                <a:off x="3758680" y="5540268"/>
                <a:ext cx="1786689" cy="722516"/>
              </a:xfrm>
              <a:prstGeom prst="roundRect">
                <a:avLst/>
              </a:prstGeom>
              <a:solidFill>
                <a:srgbClr val="00D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微软雅黑"/>
                    <a:ea typeface="微软雅黑"/>
                  </a:rPr>
                  <a:t>Detail</a:t>
                </a:r>
              </a:p>
              <a:p>
                <a:pPr algn="ctr"/>
                <a:r>
                  <a:rPr lang="en-US" altLang="zh-CN" b="1" dirty="0">
                    <a:solidFill>
                      <a:schemeClr val="bg1"/>
                    </a:solidFill>
                    <a:latin typeface="微软雅黑"/>
                    <a:ea typeface="微软雅黑"/>
                  </a:rPr>
                  <a:t>Info</a:t>
                </a:r>
              </a:p>
            </p:txBody>
          </p:sp>
        </p:grpSp>
        <p:cxnSp>
          <p:nvCxnSpPr>
            <p:cNvPr id="101" name="连接符: 肘形 100">
              <a:extLst>
                <a:ext uri="{FF2B5EF4-FFF2-40B4-BE49-F238E27FC236}">
                  <a16:creationId xmlns:a16="http://schemas.microsoft.com/office/drawing/2014/main" id="{AD7749EF-55E1-D13A-A6F9-0CA16155E403}"/>
                </a:ext>
              </a:extLst>
            </p:cNvPr>
            <p:cNvCxnSpPr>
              <a:cxnSpLocks/>
              <a:stCxn id="34" idx="2"/>
              <a:endCxn id="84" idx="0"/>
            </p:cNvCxnSpPr>
            <p:nvPr/>
          </p:nvCxnSpPr>
          <p:spPr>
            <a:xfrm rot="5400000">
              <a:off x="2677433" y="4750906"/>
              <a:ext cx="495002" cy="1083722"/>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cxnSp>
          <p:nvCxnSpPr>
            <p:cNvPr id="104" name="连接符: 肘形 103">
              <a:extLst>
                <a:ext uri="{FF2B5EF4-FFF2-40B4-BE49-F238E27FC236}">
                  <a16:creationId xmlns:a16="http://schemas.microsoft.com/office/drawing/2014/main" id="{8F5D8D70-35F5-015B-79B3-9C6AF97D7288}"/>
                </a:ext>
              </a:extLst>
            </p:cNvPr>
            <p:cNvCxnSpPr>
              <a:cxnSpLocks/>
              <a:stCxn id="34" idx="2"/>
              <a:endCxn id="85" idx="0"/>
            </p:cNvCxnSpPr>
            <p:nvPr/>
          </p:nvCxnSpPr>
          <p:spPr>
            <a:xfrm rot="16200000" flipH="1">
              <a:off x="3811909" y="4700152"/>
              <a:ext cx="495002" cy="1185230"/>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grpSp>
      <p:grpSp>
        <p:nvGrpSpPr>
          <p:cNvPr id="8" name="组合 7">
            <a:extLst>
              <a:ext uri="{FF2B5EF4-FFF2-40B4-BE49-F238E27FC236}">
                <a16:creationId xmlns:a16="http://schemas.microsoft.com/office/drawing/2014/main" id="{D700CAA7-0DA7-47F9-F69A-94EDCEEBBE1C}"/>
              </a:ext>
            </a:extLst>
          </p:cNvPr>
          <p:cNvGrpSpPr/>
          <p:nvPr/>
        </p:nvGrpSpPr>
        <p:grpSpPr>
          <a:xfrm>
            <a:off x="1037846" y="333830"/>
            <a:ext cx="10116308" cy="584775"/>
            <a:chOff x="555797" y="409128"/>
            <a:chExt cx="10116308" cy="584775"/>
          </a:xfrm>
        </p:grpSpPr>
        <p:sp>
          <p:nvSpPr>
            <p:cNvPr id="4" name="文本框 3">
              <a:extLst>
                <a:ext uri="{FF2B5EF4-FFF2-40B4-BE49-F238E27FC236}">
                  <a16:creationId xmlns:a16="http://schemas.microsoft.com/office/drawing/2014/main" id="{61218C65-BD3D-6237-8EC6-163ED54C332C}"/>
                </a:ext>
              </a:extLst>
            </p:cNvPr>
            <p:cNvSpPr txBox="1"/>
            <p:nvPr/>
          </p:nvSpPr>
          <p:spPr>
            <a:xfrm>
              <a:off x="3093951" y="409128"/>
              <a:ext cx="504000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SYSTEM FLOW</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5" name="直接连接符 4">
              <a:extLst>
                <a:ext uri="{FF2B5EF4-FFF2-40B4-BE49-F238E27FC236}">
                  <a16:creationId xmlns:a16="http://schemas.microsoft.com/office/drawing/2014/main" id="{16BCD219-EF2E-9C3E-79B7-3973D335DA82}"/>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AC2904C2-EDCF-E06B-8A8E-F0968AC1EE73}"/>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568202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E0EF41-F811-992E-3122-1A52DB5ABA1F}"/>
            </a:ext>
          </a:extLst>
        </p:cNvPr>
        <p:cNvGrpSpPr/>
        <p:nvPr/>
      </p:nvGrpSpPr>
      <p:grpSpPr>
        <a:xfrm>
          <a:off x="0" y="0"/>
          <a:ext cx="0" cy="0"/>
          <a:chOff x="0" y="0"/>
          <a:chExt cx="0" cy="0"/>
        </a:xfrm>
      </p:grpSpPr>
      <p:sp>
        <p:nvSpPr>
          <p:cNvPr id="31" name="TextBox 8">
            <a:extLst>
              <a:ext uri="{FF2B5EF4-FFF2-40B4-BE49-F238E27FC236}">
                <a16:creationId xmlns:a16="http://schemas.microsoft.com/office/drawing/2014/main" id="{133919F8-4ED8-8B23-0B2E-126EECA772B2}"/>
              </a:ext>
            </a:extLst>
          </p:cNvPr>
          <p:cNvSpPr txBox="1"/>
          <p:nvPr/>
        </p:nvSpPr>
        <p:spPr>
          <a:xfrm>
            <a:off x="1673135" y="4366011"/>
            <a:ext cx="302066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defRPr sz="2400" b="1">
                <a:solidFill>
                  <a:srgbClr val="44546A"/>
                </a:solidFill>
                <a:latin typeface="+mn-ea"/>
              </a:defRPr>
            </a:lvl1pPr>
          </a:lstStyle>
          <a:p>
            <a:r>
              <a:rPr lang="zh-CN" altLang="en-US" sz="16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请在此处添加标题文字</a:t>
            </a:r>
          </a:p>
        </p:txBody>
      </p:sp>
      <p:cxnSp>
        <p:nvCxnSpPr>
          <p:cNvPr id="33" name="直接连接符 32">
            <a:extLst>
              <a:ext uri="{FF2B5EF4-FFF2-40B4-BE49-F238E27FC236}">
                <a16:creationId xmlns:a16="http://schemas.microsoft.com/office/drawing/2014/main" id="{5FE7B239-40E5-765F-765B-CC59E412B340}"/>
              </a:ext>
            </a:extLst>
          </p:cNvPr>
          <p:cNvCxnSpPr/>
          <p:nvPr/>
        </p:nvCxnSpPr>
        <p:spPr>
          <a:xfrm>
            <a:off x="1684116" y="4889642"/>
            <a:ext cx="302066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TextBox 12">
            <a:extLst>
              <a:ext uri="{FF2B5EF4-FFF2-40B4-BE49-F238E27FC236}">
                <a16:creationId xmlns:a16="http://schemas.microsoft.com/office/drawing/2014/main" id="{BF297209-8264-8388-B9CB-2979CB6F3F98}"/>
              </a:ext>
            </a:extLst>
          </p:cNvPr>
          <p:cNvSpPr txBox="1"/>
          <p:nvPr/>
        </p:nvSpPr>
        <p:spPr>
          <a:xfrm>
            <a:off x="1684116" y="4993484"/>
            <a:ext cx="3020663" cy="613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defRPr sz="2400" b="1">
                <a:solidFill>
                  <a:srgbClr val="44546A"/>
                </a:solidFill>
                <a:latin typeface="+mn-ea"/>
              </a:defRPr>
            </a:lvl1pPr>
          </a:lstStyle>
          <a:p>
            <a:pPr>
              <a:lnSpc>
                <a:spcPct val="150000"/>
              </a:lnSpc>
            </a:pPr>
            <a:r>
              <a:rPr lang="zh-CN" altLang="en-US" sz="1200" b="0" spc="3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点击此处添加页面标题内容</a:t>
            </a:r>
            <a:endParaRPr lang="en-US" altLang="zh-CN" sz="1200" b="0" spc="3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a:p>
            <a:pPr>
              <a:lnSpc>
                <a:spcPct val="150000"/>
              </a:lnSpc>
            </a:pPr>
            <a:r>
              <a:rPr lang="zh-CN" altLang="en-US" sz="1200" b="0" spc="3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点击此处添加页面标题内容</a:t>
            </a:r>
          </a:p>
        </p:txBody>
      </p:sp>
      <p:cxnSp>
        <p:nvCxnSpPr>
          <p:cNvPr id="36" name="直接连接符 35">
            <a:extLst>
              <a:ext uri="{FF2B5EF4-FFF2-40B4-BE49-F238E27FC236}">
                <a16:creationId xmlns:a16="http://schemas.microsoft.com/office/drawing/2014/main" id="{4BE127B2-B721-5AF1-D150-15674D0DD2E8}"/>
              </a:ext>
            </a:extLst>
          </p:cNvPr>
          <p:cNvCxnSpPr/>
          <p:nvPr/>
        </p:nvCxnSpPr>
        <p:spPr>
          <a:xfrm>
            <a:off x="8091736" y="2316932"/>
            <a:ext cx="2343008"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sp>
        <p:nvSpPr>
          <p:cNvPr id="54" name="文本框 53">
            <a:extLst>
              <a:ext uri="{FF2B5EF4-FFF2-40B4-BE49-F238E27FC236}">
                <a16:creationId xmlns:a16="http://schemas.microsoft.com/office/drawing/2014/main" id="{18ABE9A7-A15A-660D-67E6-A01A68E9EEE2}"/>
              </a:ext>
            </a:extLst>
          </p:cNvPr>
          <p:cNvSpPr txBox="1"/>
          <p:nvPr/>
        </p:nvSpPr>
        <p:spPr>
          <a:xfrm>
            <a:off x="8091736" y="2459142"/>
            <a:ext cx="2343008" cy="1200329"/>
          </a:xfrm>
          <a:prstGeom prst="rect">
            <a:avLst/>
          </a:prstGeom>
          <a:noFill/>
        </p:spPr>
        <p:txBody>
          <a:bodyPr wrap="square" rtlCol="0">
            <a:spAutoFit/>
          </a:bodyPr>
          <a:lstStyle/>
          <a:p>
            <a:pPr algn="ctr">
              <a:lnSpc>
                <a:spcPct val="150000"/>
              </a:lnSpc>
            </a:pPr>
            <a:r>
              <a:rPr lang="zh-CN" altLang="en-US" sz="12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点击此处添加页面标题内容</a:t>
            </a:r>
          </a:p>
          <a:p>
            <a:pPr algn="ctr">
              <a:lnSpc>
                <a:spcPct val="150000"/>
              </a:lnSpc>
            </a:pPr>
            <a:r>
              <a:rPr lang="zh-CN" altLang="en-US" sz="12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点击此处添加页面标题内容</a:t>
            </a:r>
            <a:endParaRPr lang="en-US" altLang="zh-CN" sz="12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a:p>
            <a:pPr algn="ctr">
              <a:lnSpc>
                <a:spcPct val="150000"/>
              </a:lnSpc>
            </a:pPr>
            <a:r>
              <a:rPr lang="zh-CN" altLang="en-US" sz="12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点击此处添加页面标题内容</a:t>
            </a:r>
          </a:p>
          <a:p>
            <a:pPr algn="ctr">
              <a:lnSpc>
                <a:spcPct val="150000"/>
              </a:lnSpc>
            </a:pPr>
            <a:r>
              <a:rPr lang="zh-CN" altLang="en-US" sz="12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点击此处添加页面标题内容</a:t>
            </a:r>
          </a:p>
        </p:txBody>
      </p:sp>
      <p:sp>
        <p:nvSpPr>
          <p:cNvPr id="17" name="TextBox 8">
            <a:extLst>
              <a:ext uri="{FF2B5EF4-FFF2-40B4-BE49-F238E27FC236}">
                <a16:creationId xmlns:a16="http://schemas.microsoft.com/office/drawing/2014/main" id="{2041CBC8-BD62-2FD4-AD57-F475E98C4A93}"/>
              </a:ext>
            </a:extLst>
          </p:cNvPr>
          <p:cNvSpPr txBox="1"/>
          <p:nvPr/>
        </p:nvSpPr>
        <p:spPr>
          <a:xfrm>
            <a:off x="7752909" y="1833549"/>
            <a:ext cx="302066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defRPr sz="2400" b="1">
                <a:solidFill>
                  <a:srgbClr val="44546A"/>
                </a:solidFill>
                <a:latin typeface="+mn-ea"/>
              </a:defRPr>
            </a:lvl1pPr>
          </a:lstStyle>
          <a:p>
            <a:pPr algn="ctr"/>
            <a:r>
              <a:rPr lang="zh-CN" altLang="en-US" sz="16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请在此处添加标题文字</a:t>
            </a:r>
          </a:p>
        </p:txBody>
      </p:sp>
      <p:pic>
        <p:nvPicPr>
          <p:cNvPr id="3" name="图片 2">
            <a:extLst>
              <a:ext uri="{FF2B5EF4-FFF2-40B4-BE49-F238E27FC236}">
                <a16:creationId xmlns:a16="http://schemas.microsoft.com/office/drawing/2014/main" id="{810C51F9-6836-C415-2BB8-B8F7D84D30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6000" y="1437332"/>
            <a:ext cx="10080000" cy="3504784"/>
          </a:xfrm>
          <a:prstGeom prst="rect">
            <a:avLst/>
          </a:prstGeom>
          <a:effectLst>
            <a:outerShdw blurRad="63500" sx="102000" sy="102000" algn="ctr" rotWithShape="0">
              <a:prstClr val="black">
                <a:alpha val="40000"/>
              </a:prstClr>
            </a:outerShdw>
          </a:effectLst>
        </p:spPr>
      </p:pic>
      <p:grpSp>
        <p:nvGrpSpPr>
          <p:cNvPr id="8" name="组合 7">
            <a:extLst>
              <a:ext uri="{FF2B5EF4-FFF2-40B4-BE49-F238E27FC236}">
                <a16:creationId xmlns:a16="http://schemas.microsoft.com/office/drawing/2014/main" id="{8F3DCB5C-356D-68BB-FF6C-2DF99A78B7B1}"/>
              </a:ext>
            </a:extLst>
          </p:cNvPr>
          <p:cNvGrpSpPr/>
          <p:nvPr/>
        </p:nvGrpSpPr>
        <p:grpSpPr>
          <a:xfrm>
            <a:off x="1037846" y="333830"/>
            <a:ext cx="10116308" cy="584775"/>
            <a:chOff x="555797" y="409128"/>
            <a:chExt cx="10116308" cy="584775"/>
          </a:xfrm>
        </p:grpSpPr>
        <p:sp>
          <p:nvSpPr>
            <p:cNvPr id="9" name="文本框 8">
              <a:extLst>
                <a:ext uri="{FF2B5EF4-FFF2-40B4-BE49-F238E27FC236}">
                  <a16:creationId xmlns:a16="http://schemas.microsoft.com/office/drawing/2014/main" id="{8C86ECA0-848A-57DD-A917-C5F768A81698}"/>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SYSTEM WALKTHROUGH</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10" name="直接连接符 9">
              <a:extLst>
                <a:ext uri="{FF2B5EF4-FFF2-40B4-BE49-F238E27FC236}">
                  <a16:creationId xmlns:a16="http://schemas.microsoft.com/office/drawing/2014/main" id="{C1533FE1-B448-5CA8-2053-3F7DFE464CAC}"/>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32B59251-C966-7FC5-5541-4790C37FE10E}"/>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4" name="文本框 13">
            <a:extLst>
              <a:ext uri="{FF2B5EF4-FFF2-40B4-BE49-F238E27FC236}">
                <a16:creationId xmlns:a16="http://schemas.microsoft.com/office/drawing/2014/main" id="{483EBD84-3651-49F8-31CF-46236E2793AF}"/>
              </a:ext>
            </a:extLst>
          </p:cNvPr>
          <p:cNvSpPr txBox="1"/>
          <p:nvPr/>
        </p:nvSpPr>
        <p:spPr>
          <a:xfrm>
            <a:off x="3812152" y="5828956"/>
            <a:ext cx="4604003"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LOGIN PAGE</a:t>
            </a:r>
            <a:endParaRPr lang="zh-CN" altLang="en-US" sz="3200" b="1" dirty="0">
              <a:solidFill>
                <a:schemeClr val="tx1">
                  <a:lumMod val="75000"/>
                  <a:lumOff val="25000"/>
                </a:schemeClr>
              </a:solidFill>
              <a:latin typeface="+mn-ea"/>
              <a:sym typeface="Century Gothic" panose="020B0502020202020204" pitchFamily="34" charset="0"/>
            </a:endParaRPr>
          </a:p>
        </p:txBody>
      </p:sp>
    </p:spTree>
    <p:extLst>
      <p:ext uri="{BB962C8B-B14F-4D97-AF65-F5344CB8AC3E}">
        <p14:creationId xmlns:p14="http://schemas.microsoft.com/office/powerpoint/2010/main" val="212331949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par>
                                <p:cTn id="8" presetID="22" presetClass="entr" presetSubtype="8"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wipe(left)">
                                      <p:cBhvr>
                                        <p:cTn id="10" dur="500"/>
                                        <p:tgtEl>
                                          <p:spTgt spid="33"/>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left)">
                                      <p:cBhvr>
                                        <p:cTn id="13" dur="500"/>
                                        <p:tgtEl>
                                          <p:spTgt spid="34"/>
                                        </p:tgtEl>
                                      </p:cBhvr>
                                    </p:animEffect>
                                  </p:childTnLst>
                                </p:cTn>
                              </p:par>
                              <p:par>
                                <p:cTn id="14" presetID="22" presetClass="entr" presetSubtype="2" fill="hold" nodeType="withEffect">
                                  <p:stCondLst>
                                    <p:cond delay="0"/>
                                  </p:stCondLst>
                                  <p:childTnLst>
                                    <p:set>
                                      <p:cBhvr>
                                        <p:cTn id="15" dur="1" fill="hold">
                                          <p:stCondLst>
                                            <p:cond delay="0"/>
                                          </p:stCondLst>
                                        </p:cTn>
                                        <p:tgtEl>
                                          <p:spTgt spid="36"/>
                                        </p:tgtEl>
                                        <p:attrNameLst>
                                          <p:attrName>style.visibility</p:attrName>
                                        </p:attrNameLst>
                                      </p:cBhvr>
                                      <p:to>
                                        <p:strVal val="visible"/>
                                      </p:to>
                                    </p:set>
                                    <p:animEffect transition="in" filter="wipe(right)">
                                      <p:cBhvr>
                                        <p:cTn id="16" dur="500"/>
                                        <p:tgtEl>
                                          <p:spTgt spid="36"/>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4"/>
                                        </p:tgtEl>
                                        <p:attrNameLst>
                                          <p:attrName>style.visibility</p:attrName>
                                        </p:attrNameLst>
                                      </p:cBhvr>
                                      <p:to>
                                        <p:strVal val="visible"/>
                                      </p:to>
                                    </p:set>
                                    <p:animEffect transition="in" filter="wipe(right)">
                                      <p:cBhvr>
                                        <p:cTn id="19" dur="500"/>
                                        <p:tgtEl>
                                          <p:spTgt spid="54"/>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left)">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4" grpId="0"/>
      <p:bldP spid="54"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0F85E-E325-CB43-26BB-54EF91BEE895}"/>
            </a:ext>
          </a:extLst>
        </p:cNvPr>
        <p:cNvGrpSpPr/>
        <p:nvPr/>
      </p:nvGrpSpPr>
      <p:grpSpPr>
        <a:xfrm>
          <a:off x="0" y="0"/>
          <a:ext cx="0" cy="0"/>
          <a:chOff x="0" y="0"/>
          <a:chExt cx="0" cy="0"/>
        </a:xfrm>
      </p:grpSpPr>
      <p:pic>
        <p:nvPicPr>
          <p:cNvPr id="2" name="图片 1">
            <a:extLst>
              <a:ext uri="{FF2B5EF4-FFF2-40B4-BE49-F238E27FC236}">
                <a16:creationId xmlns:a16="http://schemas.microsoft.com/office/drawing/2014/main" id="{AC7103A3-64AD-6AFD-3575-61B99EE310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154" y="1136390"/>
            <a:ext cx="10080000" cy="4106667"/>
          </a:xfrm>
          <a:prstGeom prst="rect">
            <a:avLst/>
          </a:prstGeom>
          <a:effectLst>
            <a:outerShdw blurRad="63500" sx="102000" sy="102000" algn="ctr" rotWithShape="0">
              <a:prstClr val="black">
                <a:alpha val="40000"/>
              </a:prstClr>
            </a:outerShdw>
          </a:effectLst>
        </p:spPr>
      </p:pic>
      <p:sp>
        <p:nvSpPr>
          <p:cNvPr id="31" name="TextBox 8">
            <a:extLst>
              <a:ext uri="{FF2B5EF4-FFF2-40B4-BE49-F238E27FC236}">
                <a16:creationId xmlns:a16="http://schemas.microsoft.com/office/drawing/2014/main" id="{AE6491ED-831C-907F-DF36-A436CEAC16DA}"/>
              </a:ext>
            </a:extLst>
          </p:cNvPr>
          <p:cNvSpPr txBox="1"/>
          <p:nvPr/>
        </p:nvSpPr>
        <p:spPr>
          <a:xfrm>
            <a:off x="1673135" y="4366011"/>
            <a:ext cx="302066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defRPr sz="2400" b="1">
                <a:solidFill>
                  <a:srgbClr val="44546A"/>
                </a:solidFill>
                <a:latin typeface="+mn-ea"/>
              </a:defRPr>
            </a:lvl1pPr>
          </a:lstStyle>
          <a:p>
            <a:r>
              <a:rPr lang="zh-CN" altLang="en-US" sz="16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请在此处添加标题文字</a:t>
            </a:r>
          </a:p>
        </p:txBody>
      </p:sp>
      <p:cxnSp>
        <p:nvCxnSpPr>
          <p:cNvPr id="33" name="直接连接符 32">
            <a:extLst>
              <a:ext uri="{FF2B5EF4-FFF2-40B4-BE49-F238E27FC236}">
                <a16:creationId xmlns:a16="http://schemas.microsoft.com/office/drawing/2014/main" id="{1C193EB0-D899-BF1D-82A4-DD8000433E28}"/>
              </a:ext>
            </a:extLst>
          </p:cNvPr>
          <p:cNvCxnSpPr/>
          <p:nvPr/>
        </p:nvCxnSpPr>
        <p:spPr>
          <a:xfrm>
            <a:off x="1684116" y="4889642"/>
            <a:ext cx="302066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TextBox 12">
            <a:extLst>
              <a:ext uri="{FF2B5EF4-FFF2-40B4-BE49-F238E27FC236}">
                <a16:creationId xmlns:a16="http://schemas.microsoft.com/office/drawing/2014/main" id="{76DB03B3-297A-DFEF-1CFC-B2CBBD1D015B}"/>
              </a:ext>
            </a:extLst>
          </p:cNvPr>
          <p:cNvSpPr txBox="1"/>
          <p:nvPr/>
        </p:nvSpPr>
        <p:spPr>
          <a:xfrm>
            <a:off x="1684116" y="4993484"/>
            <a:ext cx="3020663" cy="613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defRPr sz="2400" b="1">
                <a:solidFill>
                  <a:srgbClr val="44546A"/>
                </a:solidFill>
                <a:latin typeface="+mn-ea"/>
              </a:defRPr>
            </a:lvl1pPr>
          </a:lstStyle>
          <a:p>
            <a:pPr>
              <a:lnSpc>
                <a:spcPct val="150000"/>
              </a:lnSpc>
            </a:pPr>
            <a:r>
              <a:rPr lang="zh-CN" altLang="en-US" sz="1200" b="0" spc="3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点击此处添加页面标题内容</a:t>
            </a:r>
            <a:endParaRPr lang="en-US" altLang="zh-CN" sz="1200" b="0" spc="3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a:p>
            <a:pPr>
              <a:lnSpc>
                <a:spcPct val="150000"/>
              </a:lnSpc>
            </a:pPr>
            <a:r>
              <a:rPr lang="zh-CN" altLang="en-US" sz="1200" b="0" spc="30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点击此处添加页面标题内容</a:t>
            </a:r>
          </a:p>
        </p:txBody>
      </p:sp>
      <p:cxnSp>
        <p:nvCxnSpPr>
          <p:cNvPr id="36" name="直接连接符 35">
            <a:extLst>
              <a:ext uri="{FF2B5EF4-FFF2-40B4-BE49-F238E27FC236}">
                <a16:creationId xmlns:a16="http://schemas.microsoft.com/office/drawing/2014/main" id="{39C2CC34-D6B5-62B9-4769-790DCFA2A295}"/>
              </a:ext>
            </a:extLst>
          </p:cNvPr>
          <p:cNvCxnSpPr/>
          <p:nvPr/>
        </p:nvCxnSpPr>
        <p:spPr>
          <a:xfrm>
            <a:off x="8091736" y="2316932"/>
            <a:ext cx="2343008"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组合 7">
            <a:extLst>
              <a:ext uri="{FF2B5EF4-FFF2-40B4-BE49-F238E27FC236}">
                <a16:creationId xmlns:a16="http://schemas.microsoft.com/office/drawing/2014/main" id="{9323CAB3-D733-9B0B-1830-A4768AA4A951}"/>
              </a:ext>
            </a:extLst>
          </p:cNvPr>
          <p:cNvGrpSpPr/>
          <p:nvPr/>
        </p:nvGrpSpPr>
        <p:grpSpPr>
          <a:xfrm>
            <a:off x="1037846" y="333830"/>
            <a:ext cx="10116308" cy="584775"/>
            <a:chOff x="555797" y="409128"/>
            <a:chExt cx="10116308" cy="584775"/>
          </a:xfrm>
        </p:grpSpPr>
        <p:sp>
          <p:nvSpPr>
            <p:cNvPr id="9" name="文本框 8">
              <a:extLst>
                <a:ext uri="{FF2B5EF4-FFF2-40B4-BE49-F238E27FC236}">
                  <a16:creationId xmlns:a16="http://schemas.microsoft.com/office/drawing/2014/main" id="{9BB783DB-018E-7F50-3B49-738B15C88EA2}"/>
                </a:ext>
              </a:extLst>
            </p:cNvPr>
            <p:cNvSpPr txBox="1"/>
            <p:nvPr/>
          </p:nvSpPr>
          <p:spPr>
            <a:xfrm>
              <a:off x="2641746" y="409128"/>
              <a:ext cx="5944410"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SYSTEM WALKTHROUGH</a:t>
              </a:r>
              <a:endParaRPr lang="zh-CN" altLang="en-US" sz="3200" b="1" dirty="0">
                <a:solidFill>
                  <a:schemeClr val="tx1">
                    <a:lumMod val="75000"/>
                    <a:lumOff val="25000"/>
                  </a:schemeClr>
                </a:solidFill>
                <a:latin typeface="+mn-ea"/>
                <a:sym typeface="Century Gothic" panose="020B0502020202020204" pitchFamily="34" charset="0"/>
              </a:endParaRPr>
            </a:p>
          </p:txBody>
        </p:sp>
        <p:cxnSp>
          <p:nvCxnSpPr>
            <p:cNvPr id="10" name="直接连接符 9">
              <a:extLst>
                <a:ext uri="{FF2B5EF4-FFF2-40B4-BE49-F238E27FC236}">
                  <a16:creationId xmlns:a16="http://schemas.microsoft.com/office/drawing/2014/main" id="{848C795A-33EF-CD3A-BFFA-AFDAB83F7677}"/>
                </a:ext>
              </a:extLst>
            </p:cNvPr>
            <p:cNvCxnSpPr>
              <a:cxnSpLocks/>
            </p:cNvCxnSpPr>
            <p:nvPr/>
          </p:nvCxnSpPr>
          <p:spPr>
            <a:xfrm>
              <a:off x="555797"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FCE97BA1-14C2-A31A-62C6-A57A68E2D0A2}"/>
                </a:ext>
              </a:extLst>
            </p:cNvPr>
            <p:cNvCxnSpPr>
              <a:cxnSpLocks/>
            </p:cNvCxnSpPr>
            <p:nvPr/>
          </p:nvCxnSpPr>
          <p:spPr>
            <a:xfrm>
              <a:off x="8586156" y="701515"/>
              <a:ext cx="2085949"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6" name="文本框 5">
            <a:extLst>
              <a:ext uri="{FF2B5EF4-FFF2-40B4-BE49-F238E27FC236}">
                <a16:creationId xmlns:a16="http://schemas.microsoft.com/office/drawing/2014/main" id="{81E04CD1-F8F8-9AC8-11F6-43A18802BFC5}"/>
              </a:ext>
            </a:extLst>
          </p:cNvPr>
          <p:cNvSpPr txBox="1"/>
          <p:nvPr/>
        </p:nvSpPr>
        <p:spPr>
          <a:xfrm>
            <a:off x="3812152" y="5828956"/>
            <a:ext cx="4604003" cy="584775"/>
          </a:xfrm>
          <a:prstGeom prst="rect">
            <a:avLst/>
          </a:prstGeom>
          <a:noFill/>
          <a:ln>
            <a:noFill/>
          </a:ln>
        </p:spPr>
        <p:txBody>
          <a:bodyPr wrap="square" rtlCol="0">
            <a:spAutoFit/>
            <a:scene3d>
              <a:camera prst="orthographicFront"/>
              <a:lightRig rig="threePt" dir="t"/>
            </a:scene3d>
            <a:sp3d contourW="12700"/>
          </a:bodyPr>
          <a:lstStyle/>
          <a:p>
            <a:pPr algn="ctr"/>
            <a:r>
              <a:rPr lang="en-US" altLang="zh-CN" sz="3200" b="1" dirty="0">
                <a:solidFill>
                  <a:schemeClr val="tx1">
                    <a:lumMod val="75000"/>
                    <a:lumOff val="25000"/>
                  </a:schemeClr>
                </a:solidFill>
                <a:latin typeface="+mn-ea"/>
              </a:rPr>
              <a:t>REGISTER PAGE</a:t>
            </a:r>
            <a:endParaRPr lang="zh-CN" altLang="en-US" sz="3200" b="1" dirty="0">
              <a:solidFill>
                <a:schemeClr val="tx1">
                  <a:lumMod val="75000"/>
                  <a:lumOff val="25000"/>
                </a:schemeClr>
              </a:solidFill>
              <a:latin typeface="+mn-ea"/>
              <a:sym typeface="Century Gothic" panose="020B0502020202020204" pitchFamily="34" charset="0"/>
            </a:endParaRPr>
          </a:p>
        </p:txBody>
      </p:sp>
    </p:spTree>
    <p:extLst>
      <p:ext uri="{BB962C8B-B14F-4D97-AF65-F5344CB8AC3E}">
        <p14:creationId xmlns:p14="http://schemas.microsoft.com/office/powerpoint/2010/main" val="67370814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par>
                                <p:cTn id="8" presetID="22" presetClass="entr" presetSubtype="8"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wipe(left)">
                                      <p:cBhvr>
                                        <p:cTn id="10" dur="500"/>
                                        <p:tgtEl>
                                          <p:spTgt spid="33"/>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left)">
                                      <p:cBhvr>
                                        <p:cTn id="13" dur="500"/>
                                        <p:tgtEl>
                                          <p:spTgt spid="34"/>
                                        </p:tgtEl>
                                      </p:cBhvr>
                                    </p:animEffect>
                                  </p:childTnLst>
                                </p:cTn>
                              </p:par>
                              <p:par>
                                <p:cTn id="14" presetID="22" presetClass="entr" presetSubtype="2" fill="hold" nodeType="withEffect">
                                  <p:stCondLst>
                                    <p:cond delay="0"/>
                                  </p:stCondLst>
                                  <p:childTnLst>
                                    <p:set>
                                      <p:cBhvr>
                                        <p:cTn id="15" dur="1" fill="hold">
                                          <p:stCondLst>
                                            <p:cond delay="0"/>
                                          </p:stCondLst>
                                        </p:cTn>
                                        <p:tgtEl>
                                          <p:spTgt spid="36"/>
                                        </p:tgtEl>
                                        <p:attrNameLst>
                                          <p:attrName>style.visibility</p:attrName>
                                        </p:attrNameLst>
                                      </p:cBhvr>
                                      <p:to>
                                        <p:strVal val="visible"/>
                                      </p:to>
                                    </p:set>
                                    <p:animEffect transition="in" filter="wipe(right)">
                                      <p:cBhvr>
                                        <p:cTn id="16"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4"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2.xml><?xml version="1.0" encoding="utf-8"?>
<p:tagLst xmlns:a="http://schemas.openxmlformats.org/drawingml/2006/main" xmlns:r="http://schemas.openxmlformats.org/officeDocument/2006/relationships" xmlns:p="http://schemas.openxmlformats.org/presentationml/2006/main">
  <p:tag name="MH" val="20181206102238"/>
  <p:tag name="MH_LIBRARY" val="GRAPHIC"/>
  <p:tag name="MH_TYPE" val="Picture"/>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81206102238"/>
  <p:tag name="MH_LIBRARY" val="GRAPHIC"/>
  <p:tag name="MH_TYPE" val="Picture"/>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81206102238"/>
  <p:tag name="MH_LIBRARY" val="GRAPHIC"/>
  <p:tag name="MH_TYPE" val="Picture"/>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81206102238"/>
  <p:tag name="MH_LIBRARY" val="GRAPHIC"/>
  <p:tag name="MH_TYPE" val="Picture"/>
  <p:tag name="MH_ORDER"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设计专用0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4472C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764</TotalTime>
  <Words>1684</Words>
  <Application>Microsoft Office PowerPoint</Application>
  <PresentationFormat>宽屏</PresentationFormat>
  <Paragraphs>280</Paragraphs>
  <Slides>24</Slides>
  <Notes>24</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24</vt:i4>
      </vt:variant>
    </vt:vector>
  </HeadingPairs>
  <TitlesOfParts>
    <vt:vector size="29" baseType="lpstr">
      <vt:lpstr>等线</vt:lpstr>
      <vt:lpstr>微软雅黑</vt:lpstr>
      <vt:lpstr>Arial</vt:lpstr>
      <vt:lpstr>Century Gothic</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Aerials</cp:lastModifiedBy>
  <cp:revision>129</cp:revision>
  <dcterms:created xsi:type="dcterms:W3CDTF">2018-12-06T00:39:26Z</dcterms:created>
  <dcterms:modified xsi:type="dcterms:W3CDTF">2025-08-01T02:24:44Z</dcterms:modified>
</cp:coreProperties>
</file>

<file path=docProps/thumbnail.jpeg>
</file>